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589C7-881C-938C-B884-127D439E7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E88DA-329B-FC55-97FC-B07A92D6F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77E73-CFB1-F9A9-6B44-EA6CF764E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915-3E25-4E8B-BA08-075BF903CD2D}" type="datetimeFigureOut">
              <a:rPr lang="en-CA" smtClean="0"/>
              <a:t>2025-01-03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C54DF-E092-522D-30D6-F1771A7CC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055E3-7F7C-5C7A-401E-6FAEDDEC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0720-9F93-4C1C-B5DA-919DBBE6CD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950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FD557-7C5F-92A7-A596-6EDE501EB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2990E-BB1E-2857-A8A4-D702349D0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B0026-72EF-95AA-AD03-AE462F69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915-3E25-4E8B-BA08-075BF903CD2D}" type="datetimeFigureOut">
              <a:rPr lang="en-CA" smtClean="0"/>
              <a:t>2025-01-03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B8838-5C8D-FB33-FD2E-21970B5C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D3898-8D69-3433-54D3-04CEEAB7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0720-9F93-4C1C-B5DA-919DBBE6CD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490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97A768-F203-3532-9119-E9A652C3A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FAD63-7D34-8A3A-D355-7ED7B483A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3D9B0-98E8-2AD2-F6A4-03245DB2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915-3E25-4E8B-BA08-075BF903CD2D}" type="datetimeFigureOut">
              <a:rPr lang="en-CA" smtClean="0"/>
              <a:t>2025-01-03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AFE98-8AA9-0358-EA2A-20F004401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7648C-834E-3FED-4B39-6861C543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0720-9F93-4C1C-B5DA-919DBBE6CD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689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1FC0-51DF-38A0-F0AB-106D818A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99D0C-3667-0B4C-D90E-D437E9A0D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9AD57-71EC-C796-C92E-C468A77C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915-3E25-4E8B-BA08-075BF903CD2D}" type="datetimeFigureOut">
              <a:rPr lang="en-CA" smtClean="0"/>
              <a:t>2025-01-03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8F85D-7BCF-33B7-4447-9C102C31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A9059-FFB8-7C3A-747B-971F7B303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0720-9F93-4C1C-B5DA-919DBBE6CD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74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42A3-08DA-52CF-8A71-2F845594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334E9-B620-24A2-D0D4-E5A568EF5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465DD-88DD-09A1-036F-59958723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915-3E25-4E8B-BA08-075BF903CD2D}" type="datetimeFigureOut">
              <a:rPr lang="en-CA" smtClean="0"/>
              <a:t>2025-01-03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3D8FB-60DC-F572-7B50-6A70484D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94E7-C63B-D216-3D5E-1812C293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0720-9F93-4C1C-B5DA-919DBBE6CD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858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189F9-BEFC-A35F-B5C6-7842CAB5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500B1-C506-B8CA-1377-5B01437CE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1A4BB-058A-06BD-B0DD-0A5D15578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7F081-CB11-23C3-3EFE-1CE80E90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915-3E25-4E8B-BA08-075BF903CD2D}" type="datetimeFigureOut">
              <a:rPr lang="en-CA" smtClean="0"/>
              <a:t>2025-01-03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C443A-D0F1-0D6B-57B3-6B291F45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94105-5921-FE91-1CDB-C2E5DF37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0720-9F93-4C1C-B5DA-919DBBE6CD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593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B2AB0-2CC6-F2BD-EBE4-841F0FAF0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55BF0-B42C-9A2C-40CE-B32F4B00C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81BA6-311D-0072-17BB-012E260CA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D9F57-3E31-C92E-3D94-F45077FE7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D1586C-6F93-21CB-2469-016DB670F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E2CBA8-A17A-8336-B14E-5E03230B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915-3E25-4E8B-BA08-075BF903CD2D}" type="datetimeFigureOut">
              <a:rPr lang="en-CA" smtClean="0"/>
              <a:t>2025-01-03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50251A-F2CC-6294-98B9-96E1EBBA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427C04-A887-CC49-38ED-655419F6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0720-9F93-4C1C-B5DA-919DBBE6CD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950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5B523-8C75-3DEA-584F-6F45E6EA3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39B9B1-FEAF-8806-258E-89855C57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915-3E25-4E8B-BA08-075BF903CD2D}" type="datetimeFigureOut">
              <a:rPr lang="en-CA" smtClean="0"/>
              <a:t>2025-01-03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677F5-609A-36E7-6456-A7D7128E4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6F07D5-1C35-6ACC-9A75-97971105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0720-9F93-4C1C-B5DA-919DBBE6CD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689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E45017-8AE3-20C3-926C-BFA30821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915-3E25-4E8B-BA08-075BF903CD2D}" type="datetimeFigureOut">
              <a:rPr lang="en-CA" smtClean="0"/>
              <a:t>2025-01-03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DF58A9-62C2-370E-B3CB-0E6187A4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24364-52E7-5E1D-6B04-4BB6BFBB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0720-9F93-4C1C-B5DA-919DBBE6CD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596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C9B0-1111-B8B2-ACB5-DA3480D3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A34B7-1C10-1CB4-B12E-A80407142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5D281-7AA6-AFC1-9BC7-E7B396438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37AB0-B360-5BDF-8C51-7A761B99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915-3E25-4E8B-BA08-075BF903CD2D}" type="datetimeFigureOut">
              <a:rPr lang="en-CA" smtClean="0"/>
              <a:t>2025-01-03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087E4-B1F2-F535-CA46-146B8BA2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9FAF5-6545-7E4C-F74B-111520E4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0720-9F93-4C1C-B5DA-919DBBE6CD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178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A750-F53B-333D-00B5-C5F64049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845AC3-F7F7-33F1-81CD-497F8B25DA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48259-054C-DD92-89C8-819D2935E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62BF7-5C57-2261-6A8E-A73430491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915-3E25-4E8B-BA08-075BF903CD2D}" type="datetimeFigureOut">
              <a:rPr lang="en-CA" smtClean="0"/>
              <a:t>2025-01-03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D3E44-6548-9632-4106-A950AD692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1C2B3-9B92-BCC1-EACD-6C3F4008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0720-9F93-4C1C-B5DA-919DBBE6CD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148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523F1-7414-A210-05F9-2E5377C1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B5928-9DA1-B100-5838-682C05E1E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E5682-7D9A-5B4C-588D-20A99816C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E3C915-3E25-4E8B-BA08-075BF903CD2D}" type="datetimeFigureOut">
              <a:rPr lang="en-CA" smtClean="0"/>
              <a:t>2025-01-03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1507A-A0E4-C7C3-3D29-00E2B5337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2C69A-0CDD-1417-D169-2CE56D845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790720-9F93-4C1C-B5DA-919DBBE6CD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06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14C0CB-EFA2-1366-03E3-809F8584F7F8}"/>
              </a:ext>
            </a:extLst>
          </p:cNvPr>
          <p:cNvSpPr txBox="1"/>
          <p:nvPr/>
        </p:nvSpPr>
        <p:spPr>
          <a:xfrm>
            <a:off x="1892124" y="42558"/>
            <a:ext cx="9076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Lions West Valley Park – Drayton Valley – Diamonds 1, 3 ,4 ,5 ,19</a:t>
            </a:r>
            <a:endParaRPr lang="en-C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061ECA-6462-4BC9-61DB-0982F38ADD16}"/>
              </a:ext>
            </a:extLst>
          </p:cNvPr>
          <p:cNvSpPr txBox="1"/>
          <p:nvPr/>
        </p:nvSpPr>
        <p:spPr>
          <a:xfrm>
            <a:off x="6426931" y="2254746"/>
            <a:ext cx="1741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– 18U</a:t>
            </a:r>
          </a:p>
          <a:p>
            <a:r>
              <a:rPr lang="en-US" b="1"/>
              <a:t>6– </a:t>
            </a:r>
            <a:r>
              <a:rPr lang="en-US" b="1" dirty="0"/>
              <a:t>13/11U</a:t>
            </a:r>
          </a:p>
          <a:p>
            <a:r>
              <a:rPr lang="en-US" b="1" dirty="0"/>
              <a:t>4 – 13U</a:t>
            </a:r>
          </a:p>
          <a:p>
            <a:r>
              <a:rPr lang="en-US" b="1" dirty="0"/>
              <a:t>5 – 15U</a:t>
            </a:r>
          </a:p>
          <a:p>
            <a:r>
              <a:rPr lang="en-US" b="1" dirty="0"/>
              <a:t>19 – 15U</a:t>
            </a:r>
            <a:endParaRPr lang="en-CA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6795FA-9F0C-00EE-6390-7B6A9E1B44BA}"/>
              </a:ext>
            </a:extLst>
          </p:cNvPr>
          <p:cNvGrpSpPr/>
          <p:nvPr/>
        </p:nvGrpSpPr>
        <p:grpSpPr>
          <a:xfrm>
            <a:off x="1306097" y="620049"/>
            <a:ext cx="4890574" cy="5673986"/>
            <a:chOff x="1374191" y="624913"/>
            <a:chExt cx="4890574" cy="5673986"/>
          </a:xfrm>
        </p:grpSpPr>
        <p:pic>
          <p:nvPicPr>
            <p:cNvPr id="4" name="Picture 3" descr="A satellite view of a town&#10;&#10;Description automatically generated">
              <a:extLst>
                <a:ext uri="{FF2B5EF4-FFF2-40B4-BE49-F238E27FC236}">
                  <a16:creationId xmlns:a16="http://schemas.microsoft.com/office/drawing/2014/main" id="{F3E2BF10-C505-29E6-2539-ACA525046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2" t="7650" r="27893" b="17556"/>
            <a:stretch/>
          </p:blipFill>
          <p:spPr>
            <a:xfrm>
              <a:off x="1374191" y="624913"/>
              <a:ext cx="4890574" cy="567398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BC74C3-297F-E099-371A-DBFD46FB6D90}"/>
                </a:ext>
              </a:extLst>
            </p:cNvPr>
            <p:cNvSpPr txBox="1"/>
            <p:nvPr/>
          </p:nvSpPr>
          <p:spPr>
            <a:xfrm>
              <a:off x="3620685" y="1659386"/>
              <a:ext cx="486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</a:t>
              </a:r>
              <a:endParaRPr lang="en-CA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CF5E95-FA6B-84DA-390D-80DC0C4F739B}"/>
                </a:ext>
              </a:extLst>
            </p:cNvPr>
            <p:cNvSpPr txBox="1"/>
            <p:nvPr/>
          </p:nvSpPr>
          <p:spPr>
            <a:xfrm>
              <a:off x="2532762" y="3157644"/>
              <a:ext cx="486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6</a:t>
              </a:r>
              <a:endParaRPr lang="en-CA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F01637-9E0C-1DDA-15CE-86E1FBF9801A}"/>
                </a:ext>
              </a:extLst>
            </p:cNvPr>
            <p:cNvSpPr txBox="1"/>
            <p:nvPr/>
          </p:nvSpPr>
          <p:spPr>
            <a:xfrm>
              <a:off x="3343642" y="3748188"/>
              <a:ext cx="486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4</a:t>
              </a:r>
              <a:endParaRPr lang="en-CA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124F92-7D62-68B5-4DBA-AD946F7A7AA1}"/>
                </a:ext>
              </a:extLst>
            </p:cNvPr>
            <p:cNvSpPr txBox="1"/>
            <p:nvPr/>
          </p:nvSpPr>
          <p:spPr>
            <a:xfrm>
              <a:off x="2378632" y="3614862"/>
              <a:ext cx="449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5</a:t>
              </a:r>
              <a:endParaRPr lang="en-CA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CAB7AF-4F6B-3C75-0CE1-8C9BB1862A1B}"/>
                </a:ext>
              </a:extLst>
            </p:cNvPr>
            <p:cNvSpPr txBox="1"/>
            <p:nvPr/>
          </p:nvSpPr>
          <p:spPr>
            <a:xfrm>
              <a:off x="5017692" y="4686380"/>
              <a:ext cx="486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19</a:t>
              </a:r>
              <a:endParaRPr lang="en-CA" b="1" dirty="0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E6BF6EC9-4D80-1D2B-4C0C-61746D117B31}"/>
                </a:ext>
              </a:extLst>
            </p:cNvPr>
            <p:cNvSpPr/>
            <p:nvPr/>
          </p:nvSpPr>
          <p:spPr>
            <a:xfrm>
              <a:off x="1647385" y="5894230"/>
              <a:ext cx="325234" cy="16109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3B3684A4-4F49-57EA-797F-5FBE95ACC6A6}"/>
                </a:ext>
              </a:extLst>
            </p:cNvPr>
            <p:cNvSpPr/>
            <p:nvPr/>
          </p:nvSpPr>
          <p:spPr>
            <a:xfrm rot="1614263">
              <a:off x="3882222" y="865854"/>
              <a:ext cx="316593" cy="15681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C0AB4950-32B1-2BDE-D2F4-1E85B46ED900}"/>
                </a:ext>
              </a:extLst>
            </p:cNvPr>
            <p:cNvSpPr/>
            <p:nvPr/>
          </p:nvSpPr>
          <p:spPr>
            <a:xfrm rot="5400000">
              <a:off x="4834435" y="1262364"/>
              <a:ext cx="369334" cy="182941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6F0E0132-FCED-1271-BE60-D7B398725F86}"/>
                </a:ext>
              </a:extLst>
            </p:cNvPr>
            <p:cNvSpPr/>
            <p:nvPr/>
          </p:nvSpPr>
          <p:spPr>
            <a:xfrm>
              <a:off x="2532762" y="4529298"/>
              <a:ext cx="317128" cy="15708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8689A014-7624-BEB4-0FAE-ED93D1BB39F1}"/>
                </a:ext>
              </a:extLst>
            </p:cNvPr>
            <p:cNvSpPr/>
            <p:nvPr/>
          </p:nvSpPr>
          <p:spPr>
            <a:xfrm rot="16200000">
              <a:off x="3545048" y="4322615"/>
              <a:ext cx="299748" cy="148473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356C4C31-52B5-0CD9-E43F-57B9E2730456}"/>
                </a:ext>
              </a:extLst>
            </p:cNvPr>
            <p:cNvSpPr/>
            <p:nvPr/>
          </p:nvSpPr>
          <p:spPr>
            <a:xfrm rot="3901490">
              <a:off x="4019595" y="2576459"/>
              <a:ext cx="389327" cy="19284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666BE402-A414-9FF7-F122-E9D1A1577313}"/>
                </a:ext>
              </a:extLst>
            </p:cNvPr>
            <p:cNvSpPr/>
            <p:nvPr/>
          </p:nvSpPr>
          <p:spPr>
            <a:xfrm rot="10800000">
              <a:off x="3536627" y="3636433"/>
              <a:ext cx="293398" cy="19367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8DE72C-7360-E23B-AEBB-FA798EE7FFC2}"/>
                </a:ext>
              </a:extLst>
            </p:cNvPr>
            <p:cNvSpPr txBox="1"/>
            <p:nvPr/>
          </p:nvSpPr>
          <p:spPr>
            <a:xfrm>
              <a:off x="2849890" y="3497934"/>
              <a:ext cx="1556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Parking</a:t>
              </a:r>
              <a:endParaRPr lang="en-CA" sz="1200" b="1" dirty="0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C4054D56-7A42-2AF3-470C-B3194E5D2DFF}"/>
                </a:ext>
              </a:extLst>
            </p:cNvPr>
            <p:cNvSpPr/>
            <p:nvPr/>
          </p:nvSpPr>
          <p:spPr>
            <a:xfrm rot="10800000">
              <a:off x="4634233" y="1747215"/>
              <a:ext cx="293398" cy="19367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F61488-2C7B-2DBA-1DB2-6113F8D20086}"/>
                </a:ext>
              </a:extLst>
            </p:cNvPr>
            <p:cNvSpPr txBox="1"/>
            <p:nvPr/>
          </p:nvSpPr>
          <p:spPr>
            <a:xfrm>
              <a:off x="4539954" y="4117520"/>
              <a:ext cx="1507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/>
                <a:t>Omniplex</a:t>
              </a:r>
              <a:endParaRPr lang="en-CA" sz="1200" b="1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2DBFA0-2802-F5E3-A88C-4B1070598D04}"/>
                </a:ext>
              </a:extLst>
            </p:cNvPr>
            <p:cNvSpPr txBox="1"/>
            <p:nvPr/>
          </p:nvSpPr>
          <p:spPr>
            <a:xfrm>
              <a:off x="3328748" y="5472438"/>
              <a:ext cx="1556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Campground</a:t>
              </a:r>
              <a:endParaRPr lang="en-CA" sz="1200" b="1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8A873F9-4542-F2FC-0674-1FDD8D8258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6426" y="4921780"/>
              <a:ext cx="50104" cy="643293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C30343-7209-B22E-3E86-62E2D02F39CA}"/>
                </a:ext>
              </a:extLst>
            </p:cNvPr>
            <p:cNvSpPr txBox="1"/>
            <p:nvPr/>
          </p:nvSpPr>
          <p:spPr>
            <a:xfrm>
              <a:off x="3343642" y="2630615"/>
              <a:ext cx="1556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Pool</a:t>
              </a:r>
              <a:endParaRPr lang="en-CA" sz="1400" b="1" dirty="0"/>
            </a:p>
          </p:txBody>
        </p:sp>
      </p:grpSp>
      <p:pic>
        <p:nvPicPr>
          <p:cNvPr id="31" name="Picture 30" descr="A map of a town&#10;&#10;Description automatically generated">
            <a:extLst>
              <a:ext uri="{FF2B5EF4-FFF2-40B4-BE49-F238E27FC236}">
                <a16:creationId xmlns:a16="http://schemas.microsoft.com/office/drawing/2014/main" id="{97A56644-9936-4923-43E6-9F31C905F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5" t="8735" r="27617" b="18008"/>
          <a:stretch/>
        </p:blipFill>
        <p:spPr>
          <a:xfrm>
            <a:off x="7891876" y="588140"/>
            <a:ext cx="3586475" cy="4014835"/>
          </a:xfrm>
          <a:prstGeom prst="rect">
            <a:avLst/>
          </a:prstGeom>
        </p:spPr>
      </p:pic>
      <p:cxnSp>
        <p:nvCxnSpPr>
          <p:cNvPr id="937" name="Straight Arrow Connector 936">
            <a:extLst>
              <a:ext uri="{FF2B5EF4-FFF2-40B4-BE49-F238E27FC236}">
                <a16:creationId xmlns:a16="http://schemas.microsoft.com/office/drawing/2014/main" id="{C8C8A9ED-8220-AADD-FEE0-58217B7FE9FA}"/>
              </a:ext>
            </a:extLst>
          </p:cNvPr>
          <p:cNvCxnSpPr>
            <a:cxnSpLocks/>
          </p:cNvCxnSpPr>
          <p:nvPr/>
        </p:nvCxnSpPr>
        <p:spPr>
          <a:xfrm>
            <a:off x="6955277" y="522940"/>
            <a:ext cx="1640642" cy="173180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5" name="Arrow: Right 1164">
            <a:extLst>
              <a:ext uri="{FF2B5EF4-FFF2-40B4-BE49-F238E27FC236}">
                <a16:creationId xmlns:a16="http://schemas.microsoft.com/office/drawing/2014/main" id="{2ECE971C-BA57-076F-6A83-9017E9EC46AB}"/>
              </a:ext>
            </a:extLst>
          </p:cNvPr>
          <p:cNvSpPr/>
          <p:nvPr/>
        </p:nvSpPr>
        <p:spPr>
          <a:xfrm rot="3901490">
            <a:off x="5097095" y="3724768"/>
            <a:ext cx="389327" cy="19284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960B8D-F656-3D6D-7176-7F642025584F}"/>
              </a:ext>
            </a:extLst>
          </p:cNvPr>
          <p:cNvGrpSpPr/>
          <p:nvPr/>
        </p:nvGrpSpPr>
        <p:grpSpPr>
          <a:xfrm>
            <a:off x="8687722" y="4900402"/>
            <a:ext cx="1531006" cy="1477328"/>
            <a:chOff x="6427178" y="1061656"/>
            <a:chExt cx="4147108" cy="400170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00BCE6F-3702-FA29-19AB-76B587508194}"/>
                </a:ext>
              </a:extLst>
            </p:cNvPr>
            <p:cNvGrpSpPr/>
            <p:nvPr/>
          </p:nvGrpSpPr>
          <p:grpSpPr>
            <a:xfrm>
              <a:off x="7207617" y="1417495"/>
              <a:ext cx="2738836" cy="2738836"/>
              <a:chOff x="5925378" y="2673018"/>
              <a:chExt cx="2738836" cy="2738836"/>
            </a:xfrm>
          </p:grpSpPr>
          <p:sp>
            <p:nvSpPr>
              <p:cNvPr id="943" name="Oval 942">
                <a:extLst>
                  <a:ext uri="{FF2B5EF4-FFF2-40B4-BE49-F238E27FC236}">
                    <a16:creationId xmlns:a16="http://schemas.microsoft.com/office/drawing/2014/main" id="{AE25148C-13BE-C64B-6707-7799FE1FA79B}"/>
                  </a:ext>
                </a:extLst>
              </p:cNvPr>
              <p:cNvSpPr/>
              <p:nvPr/>
            </p:nvSpPr>
            <p:spPr>
              <a:xfrm>
                <a:off x="5925378" y="2673018"/>
                <a:ext cx="2738836" cy="273883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44" name="Freeform: Shape 943">
                <a:extLst>
                  <a:ext uri="{FF2B5EF4-FFF2-40B4-BE49-F238E27FC236}">
                    <a16:creationId xmlns:a16="http://schemas.microsoft.com/office/drawing/2014/main" id="{6A3A2E8E-6B46-84DE-0941-77043C72F8A8}"/>
                  </a:ext>
                </a:extLst>
              </p:cNvPr>
              <p:cNvSpPr/>
              <p:nvPr/>
            </p:nvSpPr>
            <p:spPr>
              <a:xfrm rot="4431757">
                <a:off x="6390970" y="2348982"/>
                <a:ext cx="1748755" cy="2465605"/>
              </a:xfrm>
              <a:custGeom>
                <a:avLst/>
                <a:gdLst>
                  <a:gd name="connsiteX0" fmla="*/ 1239699 w 1748755"/>
                  <a:gd name="connsiteY0" fmla="*/ 2525 h 2465605"/>
                  <a:gd name="connsiteX1" fmla="*/ 1702310 w 1748755"/>
                  <a:gd name="connsiteY1" fmla="*/ 53145 h 2465605"/>
                  <a:gd name="connsiteX2" fmla="*/ 1748755 w 1748755"/>
                  <a:gd name="connsiteY2" fmla="*/ 66382 h 2465605"/>
                  <a:gd name="connsiteX3" fmla="*/ 1735931 w 1748755"/>
                  <a:gd name="connsiteY3" fmla="*/ 71271 h 2465605"/>
                  <a:gd name="connsiteX4" fmla="*/ 1706259 w 1748755"/>
                  <a:gd name="connsiteY4" fmla="*/ 122493 h 2465605"/>
                  <a:gd name="connsiteX5" fmla="*/ 1669403 w 1748755"/>
                  <a:gd name="connsiteY5" fmla="*/ 117529 h 2465605"/>
                  <a:gd name="connsiteX6" fmla="*/ 1654285 w 1748755"/>
                  <a:gd name="connsiteY6" fmla="*/ 53032 h 2465605"/>
                  <a:gd name="connsiteX7" fmla="*/ 1646425 w 1748755"/>
                  <a:gd name="connsiteY7" fmla="*/ 50963 h 2465605"/>
                  <a:gd name="connsiteX8" fmla="*/ 1617918 w 1748755"/>
                  <a:gd name="connsiteY8" fmla="*/ 111963 h 2465605"/>
                  <a:gd name="connsiteX9" fmla="*/ 1579709 w 1748755"/>
                  <a:gd name="connsiteY9" fmla="*/ 109368 h 2465605"/>
                  <a:gd name="connsiteX10" fmla="*/ 1560905 w 1748755"/>
                  <a:gd name="connsiteY10" fmla="*/ 40584 h 2465605"/>
                  <a:gd name="connsiteX11" fmla="*/ 1552631 w 1748755"/>
                  <a:gd name="connsiteY11" fmla="*/ 39982 h 2465605"/>
                  <a:gd name="connsiteX12" fmla="*/ 1529841 w 1748755"/>
                  <a:gd name="connsiteY12" fmla="*/ 108052 h 2465605"/>
                  <a:gd name="connsiteX13" fmla="*/ 1489789 w 1748755"/>
                  <a:gd name="connsiteY13" fmla="*/ 108954 h 2465605"/>
                  <a:gd name="connsiteX14" fmla="*/ 1487533 w 1748755"/>
                  <a:gd name="connsiteY14" fmla="*/ 91542 h 2465605"/>
                  <a:gd name="connsiteX15" fmla="*/ 1466999 w 1748755"/>
                  <a:gd name="connsiteY15" fmla="*/ 36071 h 2465605"/>
                  <a:gd name="connsiteX16" fmla="*/ 1457898 w 1748755"/>
                  <a:gd name="connsiteY16" fmla="*/ 35582 h 2465605"/>
                  <a:gd name="connsiteX17" fmla="*/ 1441539 w 1748755"/>
                  <a:gd name="connsiteY17" fmla="*/ 95227 h 2465605"/>
                  <a:gd name="connsiteX18" fmla="*/ 1442027 w 1748755"/>
                  <a:gd name="connsiteY18" fmla="*/ 111850 h 2465605"/>
                  <a:gd name="connsiteX19" fmla="*/ 1399644 w 1748755"/>
                  <a:gd name="connsiteY19" fmla="*/ 116476 h 2465605"/>
                  <a:gd name="connsiteX20" fmla="*/ 1398327 w 1748755"/>
                  <a:gd name="connsiteY20" fmla="*/ 98462 h 2465605"/>
                  <a:gd name="connsiteX21" fmla="*/ 1371325 w 1748755"/>
                  <a:gd name="connsiteY21" fmla="*/ 38139 h 2465605"/>
                  <a:gd name="connsiteX22" fmla="*/ 1362262 w 1748755"/>
                  <a:gd name="connsiteY22" fmla="*/ 39869 h 2465605"/>
                  <a:gd name="connsiteX23" fmla="*/ 1351055 w 1748755"/>
                  <a:gd name="connsiteY23" fmla="*/ 106623 h 2465605"/>
                  <a:gd name="connsiteX24" fmla="*/ 1355605 w 1748755"/>
                  <a:gd name="connsiteY24" fmla="*/ 122756 h 2465605"/>
                  <a:gd name="connsiteX25" fmla="*/ 1310363 w 1748755"/>
                  <a:gd name="connsiteY25" fmla="*/ 131669 h 2465605"/>
                  <a:gd name="connsiteX26" fmla="*/ 1296674 w 1748755"/>
                  <a:gd name="connsiteY26" fmla="*/ 86164 h 2465605"/>
                  <a:gd name="connsiteX27" fmla="*/ 1274034 w 1748755"/>
                  <a:gd name="connsiteY27" fmla="*/ 49196 h 2465605"/>
                  <a:gd name="connsiteX28" fmla="*/ 1267528 w 1748755"/>
                  <a:gd name="connsiteY28" fmla="*/ 51264 h 2465605"/>
                  <a:gd name="connsiteX29" fmla="*/ 1261737 w 1748755"/>
                  <a:gd name="connsiteY29" fmla="*/ 117830 h 2465605"/>
                  <a:gd name="connsiteX30" fmla="*/ 1270274 w 1748755"/>
                  <a:gd name="connsiteY30" fmla="*/ 141184 h 2465605"/>
                  <a:gd name="connsiteX31" fmla="*/ 1222963 w 1748755"/>
                  <a:gd name="connsiteY31" fmla="*/ 155287 h 2465605"/>
                  <a:gd name="connsiteX32" fmla="*/ 1219879 w 1748755"/>
                  <a:gd name="connsiteY32" fmla="*/ 130127 h 2465605"/>
                  <a:gd name="connsiteX33" fmla="*/ 1179188 w 1748755"/>
                  <a:gd name="connsiteY33" fmla="*/ 69466 h 2465605"/>
                  <a:gd name="connsiteX34" fmla="*/ 1171779 w 1748755"/>
                  <a:gd name="connsiteY34" fmla="*/ 72324 h 2465605"/>
                  <a:gd name="connsiteX35" fmla="*/ 1173772 w 1748755"/>
                  <a:gd name="connsiteY35" fmla="*/ 144193 h 2465605"/>
                  <a:gd name="connsiteX36" fmla="*/ 1187349 w 1748755"/>
                  <a:gd name="connsiteY36" fmla="*/ 167396 h 2465605"/>
                  <a:gd name="connsiteX37" fmla="*/ 1138196 w 1748755"/>
                  <a:gd name="connsiteY37" fmla="*/ 187291 h 2465605"/>
                  <a:gd name="connsiteX38" fmla="*/ 1133720 w 1748755"/>
                  <a:gd name="connsiteY38" fmla="*/ 159725 h 2465605"/>
                  <a:gd name="connsiteX39" fmla="*/ 1085244 w 1748755"/>
                  <a:gd name="connsiteY39" fmla="*/ 99778 h 2465605"/>
                  <a:gd name="connsiteX40" fmla="*/ 1077384 w 1748755"/>
                  <a:gd name="connsiteY40" fmla="*/ 103087 h 2465605"/>
                  <a:gd name="connsiteX41" fmla="*/ 1088365 w 1748755"/>
                  <a:gd name="connsiteY41" fmla="*/ 178039 h 2465605"/>
                  <a:gd name="connsiteX42" fmla="*/ 1107169 w 1748755"/>
                  <a:gd name="connsiteY42" fmla="*/ 201732 h 2465605"/>
                  <a:gd name="connsiteX43" fmla="*/ 1057640 w 1748755"/>
                  <a:gd name="connsiteY43" fmla="*/ 228584 h 2465605"/>
                  <a:gd name="connsiteX44" fmla="*/ 1048539 w 1748755"/>
                  <a:gd name="connsiteY44" fmla="*/ 196166 h 2465605"/>
                  <a:gd name="connsiteX45" fmla="*/ 992052 w 1748755"/>
                  <a:gd name="connsiteY45" fmla="*/ 141259 h 2465605"/>
                  <a:gd name="connsiteX46" fmla="*/ 985471 w 1748755"/>
                  <a:gd name="connsiteY46" fmla="*/ 146411 h 2465605"/>
                  <a:gd name="connsiteX47" fmla="*/ 1007095 w 1748755"/>
                  <a:gd name="connsiteY47" fmla="*/ 222454 h 2465605"/>
                  <a:gd name="connsiteX48" fmla="*/ 1031465 w 1748755"/>
                  <a:gd name="connsiteY48" fmla="*/ 244567 h 2465605"/>
                  <a:gd name="connsiteX49" fmla="*/ 982989 w 1748755"/>
                  <a:gd name="connsiteY49" fmla="*/ 278865 h 2465605"/>
                  <a:gd name="connsiteX50" fmla="*/ 971556 w 1748755"/>
                  <a:gd name="connsiteY50" fmla="*/ 246824 h 2465605"/>
                  <a:gd name="connsiteX51" fmla="*/ 905066 w 1748755"/>
                  <a:gd name="connsiteY51" fmla="*/ 195188 h 2465605"/>
                  <a:gd name="connsiteX52" fmla="*/ 897657 w 1748755"/>
                  <a:gd name="connsiteY52" fmla="*/ 200905 h 2465605"/>
                  <a:gd name="connsiteX53" fmla="*/ 930978 w 1748755"/>
                  <a:gd name="connsiteY53" fmla="*/ 275932 h 2465605"/>
                  <a:gd name="connsiteX54" fmla="*/ 960913 w 1748755"/>
                  <a:gd name="connsiteY54" fmla="*/ 296466 h 2465605"/>
                  <a:gd name="connsiteX55" fmla="*/ 916273 w 1748755"/>
                  <a:gd name="connsiteY55" fmla="*/ 338097 h 2465605"/>
                  <a:gd name="connsiteX56" fmla="*/ 898334 w 1748755"/>
                  <a:gd name="connsiteY56" fmla="*/ 305153 h 2465605"/>
                  <a:gd name="connsiteX57" fmla="*/ 824473 w 1748755"/>
                  <a:gd name="connsiteY57" fmla="*/ 262995 h 2465605"/>
                  <a:gd name="connsiteX58" fmla="*/ 816989 w 1748755"/>
                  <a:gd name="connsiteY58" fmla="*/ 268975 h 2465605"/>
                  <a:gd name="connsiteX59" fmla="*/ 862870 w 1748755"/>
                  <a:gd name="connsiteY59" fmla="*/ 340655 h 2465605"/>
                  <a:gd name="connsiteX60" fmla="*/ 897996 w 1748755"/>
                  <a:gd name="connsiteY60" fmla="*/ 357578 h 2465605"/>
                  <a:gd name="connsiteX61" fmla="*/ 859185 w 1748755"/>
                  <a:gd name="connsiteY61" fmla="*/ 406355 h 2465605"/>
                  <a:gd name="connsiteX62" fmla="*/ 835567 w 1748755"/>
                  <a:gd name="connsiteY62" fmla="*/ 375367 h 2465605"/>
                  <a:gd name="connsiteX63" fmla="*/ 751552 w 1748755"/>
                  <a:gd name="connsiteY63" fmla="*/ 344115 h 2465605"/>
                  <a:gd name="connsiteX64" fmla="*/ 748242 w 1748755"/>
                  <a:gd name="connsiteY64" fmla="*/ 353103 h 2465605"/>
                  <a:gd name="connsiteX65" fmla="*/ 792619 w 1748755"/>
                  <a:gd name="connsiteY65" fmla="*/ 403083 h 2465605"/>
                  <a:gd name="connsiteX66" fmla="*/ 812175 w 1748755"/>
                  <a:gd name="connsiteY66" fmla="*/ 421173 h 2465605"/>
                  <a:gd name="connsiteX67" fmla="*/ 844442 w 1748755"/>
                  <a:gd name="connsiteY67" fmla="*/ 427528 h 2465605"/>
                  <a:gd name="connsiteX68" fmla="*/ 813867 w 1748755"/>
                  <a:gd name="connsiteY68" fmla="*/ 482323 h 2465605"/>
                  <a:gd name="connsiteX69" fmla="*/ 782804 w 1748755"/>
                  <a:gd name="connsiteY69" fmla="*/ 454831 h 2465605"/>
                  <a:gd name="connsiteX70" fmla="*/ 693862 w 1748755"/>
                  <a:gd name="connsiteY70" fmla="*/ 437306 h 2465605"/>
                  <a:gd name="connsiteX71" fmla="*/ 693974 w 1748755"/>
                  <a:gd name="connsiteY71" fmla="*/ 448814 h 2465605"/>
                  <a:gd name="connsiteX72" fmla="*/ 762232 w 1748755"/>
                  <a:gd name="connsiteY72" fmla="*/ 501089 h 2465605"/>
                  <a:gd name="connsiteX73" fmla="*/ 802773 w 1748755"/>
                  <a:gd name="connsiteY73" fmla="*/ 505940 h 2465605"/>
                  <a:gd name="connsiteX74" fmla="*/ 781149 w 1748755"/>
                  <a:gd name="connsiteY74" fmla="*/ 564533 h 2465605"/>
                  <a:gd name="connsiteX75" fmla="*/ 753846 w 1748755"/>
                  <a:gd name="connsiteY75" fmla="*/ 544300 h 2465605"/>
                  <a:gd name="connsiteX76" fmla="*/ 728197 w 1748755"/>
                  <a:gd name="connsiteY76" fmla="*/ 541479 h 2465605"/>
                  <a:gd name="connsiteX77" fmla="*/ 657081 w 1748755"/>
                  <a:gd name="connsiteY77" fmla="*/ 539411 h 2465605"/>
                  <a:gd name="connsiteX78" fmla="*/ 649936 w 1748755"/>
                  <a:gd name="connsiteY78" fmla="*/ 547309 h 2465605"/>
                  <a:gd name="connsiteX79" fmla="*/ 732109 w 1748755"/>
                  <a:gd name="connsiteY79" fmla="*/ 591234 h 2465605"/>
                  <a:gd name="connsiteX80" fmla="*/ 773928 w 1748755"/>
                  <a:gd name="connsiteY80" fmla="*/ 590294 h 2465605"/>
                  <a:gd name="connsiteX81" fmla="*/ 762119 w 1748755"/>
                  <a:gd name="connsiteY81" fmla="*/ 650542 h 2465605"/>
                  <a:gd name="connsiteX82" fmla="*/ 724587 w 1748755"/>
                  <a:gd name="connsiteY82" fmla="*/ 635122 h 2465605"/>
                  <a:gd name="connsiteX83" fmla="*/ 630004 w 1748755"/>
                  <a:gd name="connsiteY83" fmla="*/ 645314 h 2465605"/>
                  <a:gd name="connsiteX84" fmla="*/ 628650 w 1748755"/>
                  <a:gd name="connsiteY84" fmla="*/ 655205 h 2465605"/>
                  <a:gd name="connsiteX85" fmla="*/ 720262 w 1748755"/>
                  <a:gd name="connsiteY85" fmla="*/ 685667 h 2465605"/>
                  <a:gd name="connsiteX86" fmla="*/ 758584 w 1748755"/>
                  <a:gd name="connsiteY86" fmla="*/ 678446 h 2465605"/>
                  <a:gd name="connsiteX87" fmla="*/ 755275 w 1748755"/>
                  <a:gd name="connsiteY87" fmla="*/ 738393 h 2465605"/>
                  <a:gd name="connsiteX88" fmla="*/ 713192 w 1748755"/>
                  <a:gd name="connsiteY88" fmla="*/ 729630 h 2465605"/>
                  <a:gd name="connsiteX89" fmla="*/ 622558 w 1748755"/>
                  <a:gd name="connsiteY89" fmla="*/ 752609 h 2465605"/>
                  <a:gd name="connsiteX90" fmla="*/ 620865 w 1748755"/>
                  <a:gd name="connsiteY90" fmla="*/ 761634 h 2465605"/>
                  <a:gd name="connsiteX91" fmla="*/ 716915 w 1748755"/>
                  <a:gd name="connsiteY91" fmla="*/ 779310 h 2465605"/>
                  <a:gd name="connsiteX92" fmla="*/ 755500 w 1748755"/>
                  <a:gd name="connsiteY92" fmla="*/ 767952 h 2465605"/>
                  <a:gd name="connsiteX93" fmla="*/ 759675 w 1748755"/>
                  <a:gd name="connsiteY93" fmla="*/ 826244 h 2465605"/>
                  <a:gd name="connsiteX94" fmla="*/ 721202 w 1748755"/>
                  <a:gd name="connsiteY94" fmla="*/ 822371 h 2465605"/>
                  <a:gd name="connsiteX95" fmla="*/ 626770 w 1748755"/>
                  <a:gd name="connsiteY95" fmla="*/ 856782 h 2465605"/>
                  <a:gd name="connsiteX96" fmla="*/ 633840 w 1748755"/>
                  <a:gd name="connsiteY96" fmla="*/ 867161 h 2465605"/>
                  <a:gd name="connsiteX97" fmla="*/ 724474 w 1748755"/>
                  <a:gd name="connsiteY97" fmla="*/ 872013 h 2465605"/>
                  <a:gd name="connsiteX98" fmla="*/ 763473 w 1748755"/>
                  <a:gd name="connsiteY98" fmla="*/ 857271 h 2465605"/>
                  <a:gd name="connsiteX99" fmla="*/ 773552 w 1748755"/>
                  <a:gd name="connsiteY99" fmla="*/ 913005 h 2465605"/>
                  <a:gd name="connsiteX100" fmla="*/ 735117 w 1748755"/>
                  <a:gd name="connsiteY100" fmla="*/ 914321 h 2465605"/>
                  <a:gd name="connsiteX101" fmla="*/ 642226 w 1748755"/>
                  <a:gd name="connsiteY101" fmla="*/ 958661 h 2465605"/>
                  <a:gd name="connsiteX102" fmla="*/ 645573 w 1748755"/>
                  <a:gd name="connsiteY102" fmla="*/ 967574 h 2465605"/>
                  <a:gd name="connsiteX103" fmla="*/ 743316 w 1748755"/>
                  <a:gd name="connsiteY103" fmla="*/ 962985 h 2465605"/>
                  <a:gd name="connsiteX104" fmla="*/ 781149 w 1748755"/>
                  <a:gd name="connsiteY104" fmla="*/ 945460 h 2465605"/>
                  <a:gd name="connsiteX105" fmla="*/ 795741 w 1748755"/>
                  <a:gd name="connsiteY105" fmla="*/ 998299 h 2465605"/>
                  <a:gd name="connsiteX106" fmla="*/ 759073 w 1748755"/>
                  <a:gd name="connsiteY106" fmla="*/ 1003226 h 2465605"/>
                  <a:gd name="connsiteX107" fmla="*/ 665581 w 1748755"/>
                  <a:gd name="connsiteY107" fmla="*/ 1057493 h 2465605"/>
                  <a:gd name="connsiteX108" fmla="*/ 672124 w 1748755"/>
                  <a:gd name="connsiteY108" fmla="*/ 1064977 h 2465605"/>
                  <a:gd name="connsiteX109" fmla="*/ 770130 w 1748755"/>
                  <a:gd name="connsiteY109" fmla="*/ 1051213 h 2465605"/>
                  <a:gd name="connsiteX110" fmla="*/ 806797 w 1748755"/>
                  <a:gd name="connsiteY110" fmla="*/ 1031168 h 2465605"/>
                  <a:gd name="connsiteX111" fmla="*/ 825639 w 1748755"/>
                  <a:gd name="connsiteY111" fmla="*/ 1081901 h 2465605"/>
                  <a:gd name="connsiteX112" fmla="*/ 787204 w 1748755"/>
                  <a:gd name="connsiteY112" fmla="*/ 1090814 h 2465605"/>
                  <a:gd name="connsiteX113" fmla="*/ 696983 w 1748755"/>
                  <a:gd name="connsiteY113" fmla="*/ 1151550 h 2465605"/>
                  <a:gd name="connsiteX114" fmla="*/ 701308 w 1748755"/>
                  <a:gd name="connsiteY114" fmla="*/ 1160162 h 2465605"/>
                  <a:gd name="connsiteX115" fmla="*/ 809167 w 1748755"/>
                  <a:gd name="connsiteY115" fmla="*/ 1135003 h 2465605"/>
                  <a:gd name="connsiteX116" fmla="*/ 838764 w 1748755"/>
                  <a:gd name="connsiteY116" fmla="*/ 1114206 h 2465605"/>
                  <a:gd name="connsiteX117" fmla="*/ 860012 w 1748755"/>
                  <a:gd name="connsiteY117" fmla="*/ 1162344 h 2465605"/>
                  <a:gd name="connsiteX118" fmla="*/ 823758 w 1748755"/>
                  <a:gd name="connsiteY118" fmla="*/ 1172347 h 2465605"/>
                  <a:gd name="connsiteX119" fmla="*/ 729138 w 1748755"/>
                  <a:gd name="connsiteY119" fmla="*/ 1235979 h 2465605"/>
                  <a:gd name="connsiteX120" fmla="*/ 731958 w 1748755"/>
                  <a:gd name="connsiteY120" fmla="*/ 1244554 h 2465605"/>
                  <a:gd name="connsiteX121" fmla="*/ 742413 w 1748755"/>
                  <a:gd name="connsiteY121" fmla="*/ 1233836 h 2465605"/>
                  <a:gd name="connsiteX122" fmla="*/ 825902 w 1748755"/>
                  <a:gd name="connsiteY122" fmla="*/ 1178139 h 2465605"/>
                  <a:gd name="connsiteX123" fmla="*/ 863133 w 1748755"/>
                  <a:gd name="connsiteY123" fmla="*/ 1168850 h 2465605"/>
                  <a:gd name="connsiteX124" fmla="*/ 871294 w 1748755"/>
                  <a:gd name="connsiteY124" fmla="*/ 1188894 h 2465605"/>
                  <a:gd name="connsiteX125" fmla="*/ 839065 w 1748755"/>
                  <a:gd name="connsiteY125" fmla="*/ 1210256 h 2465605"/>
                  <a:gd name="connsiteX126" fmla="*/ 742977 w 1748755"/>
                  <a:gd name="connsiteY126" fmla="*/ 1235716 h 2465605"/>
                  <a:gd name="connsiteX127" fmla="*/ 757155 w 1748755"/>
                  <a:gd name="connsiteY127" fmla="*/ 1238725 h 2465605"/>
                  <a:gd name="connsiteX128" fmla="*/ 837335 w 1748755"/>
                  <a:gd name="connsiteY128" fmla="*/ 1217025 h 2465605"/>
                  <a:gd name="connsiteX129" fmla="*/ 874265 w 1748755"/>
                  <a:gd name="connsiteY129" fmla="*/ 1194498 h 2465605"/>
                  <a:gd name="connsiteX130" fmla="*/ 894310 w 1748755"/>
                  <a:gd name="connsiteY130" fmla="*/ 1242410 h 2465605"/>
                  <a:gd name="connsiteX131" fmla="*/ 855236 w 1748755"/>
                  <a:gd name="connsiteY131" fmla="*/ 1252752 h 2465605"/>
                  <a:gd name="connsiteX132" fmla="*/ 760352 w 1748755"/>
                  <a:gd name="connsiteY132" fmla="*/ 1312323 h 2465605"/>
                  <a:gd name="connsiteX133" fmla="*/ 760201 w 1748755"/>
                  <a:gd name="connsiteY133" fmla="*/ 1322702 h 2465605"/>
                  <a:gd name="connsiteX134" fmla="*/ 871633 w 1748755"/>
                  <a:gd name="connsiteY134" fmla="*/ 1296189 h 2465605"/>
                  <a:gd name="connsiteX135" fmla="*/ 907774 w 1748755"/>
                  <a:gd name="connsiteY135" fmla="*/ 1274753 h 2465605"/>
                  <a:gd name="connsiteX136" fmla="*/ 926841 w 1748755"/>
                  <a:gd name="connsiteY136" fmla="*/ 1323267 h 2465605"/>
                  <a:gd name="connsiteX137" fmla="*/ 894009 w 1748755"/>
                  <a:gd name="connsiteY137" fmla="*/ 1329133 h 2465605"/>
                  <a:gd name="connsiteX138" fmla="*/ 865164 w 1748755"/>
                  <a:gd name="connsiteY138" fmla="*/ 1345305 h 2465605"/>
                  <a:gd name="connsiteX139" fmla="*/ 782390 w 1748755"/>
                  <a:gd name="connsiteY139" fmla="*/ 1393668 h 2465605"/>
                  <a:gd name="connsiteX140" fmla="*/ 785549 w 1748755"/>
                  <a:gd name="connsiteY140" fmla="*/ 1402280 h 2465605"/>
                  <a:gd name="connsiteX141" fmla="*/ 798448 w 1748755"/>
                  <a:gd name="connsiteY141" fmla="*/ 1396752 h 2465605"/>
                  <a:gd name="connsiteX142" fmla="*/ 794988 w 1748755"/>
                  <a:gd name="connsiteY142" fmla="*/ 1391675 h 2465605"/>
                  <a:gd name="connsiteX143" fmla="*/ 890737 w 1748755"/>
                  <a:gd name="connsiteY143" fmla="*/ 1337294 h 2465605"/>
                  <a:gd name="connsiteX144" fmla="*/ 928608 w 1748755"/>
                  <a:gd name="connsiteY144" fmla="*/ 1328945 h 2465605"/>
                  <a:gd name="connsiteX145" fmla="*/ 936920 w 1748755"/>
                  <a:gd name="connsiteY145" fmla="*/ 1349329 h 2465605"/>
                  <a:gd name="connsiteX146" fmla="*/ 901268 w 1748755"/>
                  <a:gd name="connsiteY146" fmla="*/ 1370314 h 2465605"/>
                  <a:gd name="connsiteX147" fmla="*/ 801983 w 1748755"/>
                  <a:gd name="connsiteY147" fmla="*/ 1392841 h 2465605"/>
                  <a:gd name="connsiteX148" fmla="*/ 807324 w 1748755"/>
                  <a:gd name="connsiteY148" fmla="*/ 1397617 h 2465605"/>
                  <a:gd name="connsiteX149" fmla="*/ 901192 w 1748755"/>
                  <a:gd name="connsiteY149" fmla="*/ 1376669 h 2465605"/>
                  <a:gd name="connsiteX150" fmla="*/ 939063 w 1748755"/>
                  <a:gd name="connsiteY150" fmla="*/ 1355872 h 2465605"/>
                  <a:gd name="connsiteX151" fmla="*/ 956626 w 1748755"/>
                  <a:gd name="connsiteY151" fmla="*/ 1404537 h 2465605"/>
                  <a:gd name="connsiteX152" fmla="*/ 914505 w 1748755"/>
                  <a:gd name="connsiteY152" fmla="*/ 1413713 h 2465605"/>
                  <a:gd name="connsiteX153" fmla="*/ 807437 w 1748755"/>
                  <a:gd name="connsiteY153" fmla="*/ 1471741 h 2465605"/>
                  <a:gd name="connsiteX154" fmla="*/ 808114 w 1748755"/>
                  <a:gd name="connsiteY154" fmla="*/ 1477984 h 2465605"/>
                  <a:gd name="connsiteX155" fmla="*/ 820524 w 1748755"/>
                  <a:gd name="connsiteY155" fmla="*/ 1480165 h 2465605"/>
                  <a:gd name="connsiteX156" fmla="*/ 820900 w 1748755"/>
                  <a:gd name="connsiteY156" fmla="*/ 1469447 h 2465605"/>
                  <a:gd name="connsiteX157" fmla="*/ 919432 w 1748755"/>
                  <a:gd name="connsiteY157" fmla="*/ 1418038 h 2465605"/>
                  <a:gd name="connsiteX158" fmla="*/ 958582 w 1748755"/>
                  <a:gd name="connsiteY158" fmla="*/ 1410704 h 2465605"/>
                  <a:gd name="connsiteX159" fmla="*/ 965953 w 1748755"/>
                  <a:gd name="connsiteY159" fmla="*/ 1431351 h 2465605"/>
                  <a:gd name="connsiteX160" fmla="*/ 930677 w 1748755"/>
                  <a:gd name="connsiteY160" fmla="*/ 1450907 h 2465605"/>
                  <a:gd name="connsiteX161" fmla="*/ 828234 w 1748755"/>
                  <a:gd name="connsiteY161" fmla="*/ 1470989 h 2465605"/>
                  <a:gd name="connsiteX162" fmla="*/ 820900 w 1748755"/>
                  <a:gd name="connsiteY162" fmla="*/ 1478135 h 2465605"/>
                  <a:gd name="connsiteX163" fmla="*/ 927518 w 1748755"/>
                  <a:gd name="connsiteY163" fmla="*/ 1457864 h 2465605"/>
                  <a:gd name="connsiteX164" fmla="*/ 968021 w 1748755"/>
                  <a:gd name="connsiteY164" fmla="*/ 1438007 h 2465605"/>
                  <a:gd name="connsiteX165" fmla="*/ 983703 w 1748755"/>
                  <a:gd name="connsiteY165" fmla="*/ 1486747 h 2465605"/>
                  <a:gd name="connsiteX166" fmla="*/ 942373 w 1748755"/>
                  <a:gd name="connsiteY166" fmla="*/ 1494268 h 2465605"/>
                  <a:gd name="connsiteX167" fmla="*/ 830565 w 1748755"/>
                  <a:gd name="connsiteY167" fmla="*/ 1548875 h 2465605"/>
                  <a:gd name="connsiteX168" fmla="*/ 830941 w 1748755"/>
                  <a:gd name="connsiteY168" fmla="*/ 1557825 h 2465605"/>
                  <a:gd name="connsiteX169" fmla="*/ 953805 w 1748755"/>
                  <a:gd name="connsiteY169" fmla="*/ 1539097 h 2465605"/>
                  <a:gd name="connsiteX170" fmla="*/ 994685 w 1748755"/>
                  <a:gd name="connsiteY170" fmla="*/ 1520894 h 2465605"/>
                  <a:gd name="connsiteX171" fmla="*/ 1008675 w 1748755"/>
                  <a:gd name="connsiteY171" fmla="*/ 1569784 h 2465605"/>
                  <a:gd name="connsiteX172" fmla="*/ 962004 w 1748755"/>
                  <a:gd name="connsiteY172" fmla="*/ 1577908 h 2465605"/>
                  <a:gd name="connsiteX173" fmla="*/ 850648 w 1748755"/>
                  <a:gd name="connsiteY173" fmla="*/ 1628452 h 2465605"/>
                  <a:gd name="connsiteX174" fmla="*/ 852378 w 1748755"/>
                  <a:gd name="connsiteY174" fmla="*/ 1635034 h 2465605"/>
                  <a:gd name="connsiteX175" fmla="*/ 972647 w 1748755"/>
                  <a:gd name="connsiteY175" fmla="*/ 1621495 h 2465605"/>
                  <a:gd name="connsiteX176" fmla="*/ 1018002 w 1748755"/>
                  <a:gd name="connsiteY176" fmla="*/ 1604195 h 2465605"/>
                  <a:gd name="connsiteX177" fmla="*/ 1030262 w 1748755"/>
                  <a:gd name="connsiteY177" fmla="*/ 1653536 h 2465605"/>
                  <a:gd name="connsiteX178" fmla="*/ 989345 w 1748755"/>
                  <a:gd name="connsiteY178" fmla="*/ 1657673 h 2465605"/>
                  <a:gd name="connsiteX179" fmla="*/ 870693 w 1748755"/>
                  <a:gd name="connsiteY179" fmla="*/ 1704645 h 2465605"/>
                  <a:gd name="connsiteX180" fmla="*/ 872761 w 1748755"/>
                  <a:gd name="connsiteY180" fmla="*/ 1713295 h 2465605"/>
                  <a:gd name="connsiteX181" fmla="*/ 998972 w 1748755"/>
                  <a:gd name="connsiteY181" fmla="*/ 1702953 h 2465605"/>
                  <a:gd name="connsiteX182" fmla="*/ 1038009 w 1748755"/>
                  <a:gd name="connsiteY182" fmla="*/ 1688474 h 2465605"/>
                  <a:gd name="connsiteX183" fmla="*/ 1048389 w 1748755"/>
                  <a:gd name="connsiteY183" fmla="*/ 1737853 h 2465605"/>
                  <a:gd name="connsiteX184" fmla="*/ 1005892 w 1748755"/>
                  <a:gd name="connsiteY184" fmla="*/ 1740861 h 2465605"/>
                  <a:gd name="connsiteX185" fmla="*/ 898409 w 1748755"/>
                  <a:gd name="connsiteY185" fmla="*/ 1777567 h 2465605"/>
                  <a:gd name="connsiteX186" fmla="*/ 890098 w 1748755"/>
                  <a:gd name="connsiteY186" fmla="*/ 1789074 h 2465605"/>
                  <a:gd name="connsiteX187" fmla="*/ 1010330 w 1748755"/>
                  <a:gd name="connsiteY187" fmla="*/ 1785915 h 2465605"/>
                  <a:gd name="connsiteX188" fmla="*/ 1055120 w 1748755"/>
                  <a:gd name="connsiteY188" fmla="*/ 1773618 h 2465605"/>
                  <a:gd name="connsiteX189" fmla="*/ 1062642 w 1748755"/>
                  <a:gd name="connsiteY189" fmla="*/ 1822733 h 2465605"/>
                  <a:gd name="connsiteX190" fmla="*/ 1022138 w 1748755"/>
                  <a:gd name="connsiteY190" fmla="*/ 1823410 h 2465605"/>
                  <a:gd name="connsiteX191" fmla="*/ 905141 w 1748755"/>
                  <a:gd name="connsiteY191" fmla="*/ 1857069 h 2465605"/>
                  <a:gd name="connsiteX192" fmla="*/ 905743 w 1748755"/>
                  <a:gd name="connsiteY192" fmla="*/ 1865756 h 2465605"/>
                  <a:gd name="connsiteX193" fmla="*/ 1029058 w 1748755"/>
                  <a:gd name="connsiteY193" fmla="*/ 1868577 h 2465605"/>
                  <a:gd name="connsiteX194" fmla="*/ 1067456 w 1748755"/>
                  <a:gd name="connsiteY194" fmla="*/ 1858799 h 2465605"/>
                  <a:gd name="connsiteX195" fmla="*/ 1072608 w 1748755"/>
                  <a:gd name="connsiteY195" fmla="*/ 1908178 h 2465605"/>
                  <a:gd name="connsiteX196" fmla="*/ 1033383 w 1748755"/>
                  <a:gd name="connsiteY196" fmla="*/ 1906335 h 2465605"/>
                  <a:gd name="connsiteX197" fmla="*/ 917176 w 1748755"/>
                  <a:gd name="connsiteY197" fmla="*/ 1932623 h 2465605"/>
                  <a:gd name="connsiteX198" fmla="*/ 917702 w 1748755"/>
                  <a:gd name="connsiteY198" fmla="*/ 1940971 h 2465605"/>
                  <a:gd name="connsiteX199" fmla="*/ 1036617 w 1748755"/>
                  <a:gd name="connsiteY199" fmla="*/ 1951539 h 2465605"/>
                  <a:gd name="connsiteX200" fmla="*/ 1075240 w 1748755"/>
                  <a:gd name="connsiteY200" fmla="*/ 1944620 h 2465605"/>
                  <a:gd name="connsiteX201" fmla="*/ 1077046 w 1748755"/>
                  <a:gd name="connsiteY201" fmla="*/ 1993848 h 2465605"/>
                  <a:gd name="connsiteX202" fmla="*/ 1038422 w 1748755"/>
                  <a:gd name="connsiteY202" fmla="*/ 1989410 h 2465605"/>
                  <a:gd name="connsiteX203" fmla="*/ 925186 w 1748755"/>
                  <a:gd name="connsiteY203" fmla="*/ 2006898 h 2465605"/>
                  <a:gd name="connsiteX204" fmla="*/ 926126 w 1748755"/>
                  <a:gd name="connsiteY204" fmla="*/ 2015246 h 2465605"/>
                  <a:gd name="connsiteX205" fmla="*/ 1040341 w 1748755"/>
                  <a:gd name="connsiteY205" fmla="*/ 2034314 h 2465605"/>
                  <a:gd name="connsiteX206" fmla="*/ 1077158 w 1748755"/>
                  <a:gd name="connsiteY206" fmla="*/ 2030515 h 2465605"/>
                  <a:gd name="connsiteX207" fmla="*/ 1075090 w 1748755"/>
                  <a:gd name="connsiteY207" fmla="*/ 2079029 h 2465605"/>
                  <a:gd name="connsiteX208" fmla="*/ 1040378 w 1748755"/>
                  <a:gd name="connsiteY208" fmla="*/ 2071696 h 2465605"/>
                  <a:gd name="connsiteX209" fmla="*/ 929060 w 1748755"/>
                  <a:gd name="connsiteY209" fmla="*/ 2078841 h 2465605"/>
                  <a:gd name="connsiteX210" fmla="*/ 929097 w 1748755"/>
                  <a:gd name="connsiteY210" fmla="*/ 2087265 h 2465605"/>
                  <a:gd name="connsiteX211" fmla="*/ 1037181 w 1748755"/>
                  <a:gd name="connsiteY211" fmla="*/ 2116223 h 2465605"/>
                  <a:gd name="connsiteX212" fmla="*/ 1071856 w 1748755"/>
                  <a:gd name="connsiteY212" fmla="*/ 2115659 h 2465605"/>
                  <a:gd name="connsiteX213" fmla="*/ 1065049 w 1748755"/>
                  <a:gd name="connsiteY213" fmla="*/ 2163609 h 2465605"/>
                  <a:gd name="connsiteX214" fmla="*/ 1029096 w 1748755"/>
                  <a:gd name="connsiteY214" fmla="*/ 2152289 h 2465605"/>
                  <a:gd name="connsiteX215" fmla="*/ 925675 w 1748755"/>
                  <a:gd name="connsiteY215" fmla="*/ 2147813 h 2465605"/>
                  <a:gd name="connsiteX216" fmla="*/ 927330 w 1748755"/>
                  <a:gd name="connsiteY216" fmla="*/ 2155937 h 2465605"/>
                  <a:gd name="connsiteX217" fmla="*/ 1021010 w 1748755"/>
                  <a:gd name="connsiteY217" fmla="*/ 2194334 h 2465605"/>
                  <a:gd name="connsiteX218" fmla="*/ 1057715 w 1748755"/>
                  <a:gd name="connsiteY218" fmla="*/ 2199298 h 2465605"/>
                  <a:gd name="connsiteX219" fmla="*/ 1044778 w 1748755"/>
                  <a:gd name="connsiteY219" fmla="*/ 2245368 h 2465605"/>
                  <a:gd name="connsiteX220" fmla="*/ 1015858 w 1748755"/>
                  <a:gd name="connsiteY220" fmla="*/ 2230513 h 2465605"/>
                  <a:gd name="connsiteX221" fmla="*/ 917890 w 1748755"/>
                  <a:gd name="connsiteY221" fmla="*/ 2211220 h 2465605"/>
                  <a:gd name="connsiteX222" fmla="*/ 916461 w 1748755"/>
                  <a:gd name="connsiteY222" fmla="*/ 2219305 h 2465605"/>
                  <a:gd name="connsiteX223" fmla="*/ 1001003 w 1748755"/>
                  <a:gd name="connsiteY223" fmla="*/ 2270565 h 2465605"/>
                  <a:gd name="connsiteX224" fmla="*/ 1031916 w 1748755"/>
                  <a:gd name="connsiteY224" fmla="*/ 2279628 h 2465605"/>
                  <a:gd name="connsiteX225" fmla="*/ 1011533 w 1748755"/>
                  <a:gd name="connsiteY225" fmla="*/ 2321749 h 2465605"/>
                  <a:gd name="connsiteX226" fmla="*/ 985659 w 1748755"/>
                  <a:gd name="connsiteY226" fmla="*/ 2301967 h 2465605"/>
                  <a:gd name="connsiteX227" fmla="*/ 900403 w 1748755"/>
                  <a:gd name="connsiteY227" fmla="*/ 2266766 h 2465605"/>
                  <a:gd name="connsiteX228" fmla="*/ 903298 w 1748755"/>
                  <a:gd name="connsiteY228" fmla="*/ 2278086 h 2465605"/>
                  <a:gd name="connsiteX229" fmla="*/ 964824 w 1748755"/>
                  <a:gd name="connsiteY229" fmla="*/ 2336980 h 2465605"/>
                  <a:gd name="connsiteX230" fmla="*/ 991864 w 1748755"/>
                  <a:gd name="connsiteY230" fmla="*/ 2352700 h 2465605"/>
                  <a:gd name="connsiteX231" fmla="*/ 962982 w 1748755"/>
                  <a:gd name="connsiteY231" fmla="*/ 2387600 h 2465605"/>
                  <a:gd name="connsiteX232" fmla="*/ 944855 w 1748755"/>
                  <a:gd name="connsiteY232" fmla="*/ 2364433 h 2465605"/>
                  <a:gd name="connsiteX233" fmla="*/ 877500 w 1748755"/>
                  <a:gd name="connsiteY233" fmla="*/ 2311783 h 2465605"/>
                  <a:gd name="connsiteX234" fmla="*/ 878477 w 1748755"/>
                  <a:gd name="connsiteY234" fmla="*/ 2325434 h 2465605"/>
                  <a:gd name="connsiteX235" fmla="*/ 915408 w 1748755"/>
                  <a:gd name="connsiteY235" fmla="*/ 2390871 h 2465605"/>
                  <a:gd name="connsiteX236" fmla="*/ 935566 w 1748755"/>
                  <a:gd name="connsiteY236" fmla="*/ 2412120 h 2465605"/>
                  <a:gd name="connsiteX237" fmla="*/ 897770 w 1748755"/>
                  <a:gd name="connsiteY237" fmla="*/ 2436452 h 2465605"/>
                  <a:gd name="connsiteX238" fmla="*/ 888067 w 1748755"/>
                  <a:gd name="connsiteY238" fmla="*/ 2410089 h 2465605"/>
                  <a:gd name="connsiteX239" fmla="*/ 844668 w 1748755"/>
                  <a:gd name="connsiteY239" fmla="*/ 2347322 h 2465605"/>
                  <a:gd name="connsiteX240" fmla="*/ 841697 w 1748755"/>
                  <a:gd name="connsiteY240" fmla="*/ 2361237 h 2465605"/>
                  <a:gd name="connsiteX241" fmla="*/ 852415 w 1748755"/>
                  <a:gd name="connsiteY241" fmla="*/ 2427012 h 2465605"/>
                  <a:gd name="connsiteX242" fmla="*/ 863660 w 1748755"/>
                  <a:gd name="connsiteY242" fmla="*/ 2451157 h 2465605"/>
                  <a:gd name="connsiteX243" fmla="*/ 819509 w 1748755"/>
                  <a:gd name="connsiteY243" fmla="*/ 2462138 h 2465605"/>
                  <a:gd name="connsiteX244" fmla="*/ 819697 w 1748755"/>
                  <a:gd name="connsiteY244" fmla="*/ 2438934 h 2465605"/>
                  <a:gd name="connsiteX245" fmla="*/ 797659 w 1748755"/>
                  <a:gd name="connsiteY245" fmla="*/ 2374926 h 2465605"/>
                  <a:gd name="connsiteX246" fmla="*/ 790776 w 1748755"/>
                  <a:gd name="connsiteY246" fmla="*/ 2376919 h 2465605"/>
                  <a:gd name="connsiteX247" fmla="*/ 778479 w 1748755"/>
                  <a:gd name="connsiteY247" fmla="*/ 2442018 h 2465605"/>
                  <a:gd name="connsiteX248" fmla="*/ 781262 w 1748755"/>
                  <a:gd name="connsiteY248" fmla="*/ 2465598 h 2465605"/>
                  <a:gd name="connsiteX249" fmla="*/ 735982 w 1748755"/>
                  <a:gd name="connsiteY249" fmla="*/ 2464018 h 2465605"/>
                  <a:gd name="connsiteX250" fmla="*/ 741398 w 1748755"/>
                  <a:gd name="connsiteY250" fmla="*/ 2445854 h 2465605"/>
                  <a:gd name="connsiteX251" fmla="*/ 732785 w 1748755"/>
                  <a:gd name="connsiteY251" fmla="*/ 2386246 h 2465605"/>
                  <a:gd name="connsiteX252" fmla="*/ 725151 w 1748755"/>
                  <a:gd name="connsiteY252" fmla="*/ 2389367 h 2465605"/>
                  <a:gd name="connsiteX253" fmla="*/ 698675 w 1748755"/>
                  <a:gd name="connsiteY253" fmla="*/ 2438821 h 2465605"/>
                  <a:gd name="connsiteX254" fmla="*/ 696908 w 1748755"/>
                  <a:gd name="connsiteY254" fmla="*/ 2458415 h 2465605"/>
                  <a:gd name="connsiteX255" fmla="*/ 652531 w 1748755"/>
                  <a:gd name="connsiteY255" fmla="*/ 2447396 h 2465605"/>
                  <a:gd name="connsiteX256" fmla="*/ 659451 w 1748755"/>
                  <a:gd name="connsiteY256" fmla="*/ 2437655 h 2465605"/>
                  <a:gd name="connsiteX257" fmla="*/ 657984 w 1748755"/>
                  <a:gd name="connsiteY257" fmla="*/ 2389631 h 2465605"/>
                  <a:gd name="connsiteX258" fmla="*/ 651252 w 1748755"/>
                  <a:gd name="connsiteY258" fmla="*/ 2384403 h 2465605"/>
                  <a:gd name="connsiteX259" fmla="*/ 631019 w 1748755"/>
                  <a:gd name="connsiteY259" fmla="*/ 2404824 h 2465605"/>
                  <a:gd name="connsiteX260" fmla="*/ 613419 w 1748755"/>
                  <a:gd name="connsiteY260" fmla="*/ 2435173 h 2465605"/>
                  <a:gd name="connsiteX261" fmla="*/ 579046 w 1748755"/>
                  <a:gd name="connsiteY261" fmla="*/ 2413812 h 2465605"/>
                  <a:gd name="connsiteX262" fmla="*/ 576864 w 1748755"/>
                  <a:gd name="connsiteY262" fmla="*/ 2370037 h 2465605"/>
                  <a:gd name="connsiteX263" fmla="*/ 541476 w 1748755"/>
                  <a:gd name="connsiteY263" fmla="*/ 2386960 h 2465605"/>
                  <a:gd name="connsiteX264" fmla="*/ 298643 w 1748755"/>
                  <a:gd name="connsiteY264" fmla="*/ 2153154 h 2465605"/>
                  <a:gd name="connsiteX265" fmla="*/ 71832 w 1748755"/>
                  <a:gd name="connsiteY265" fmla="*/ 1740485 h 2465605"/>
                  <a:gd name="connsiteX266" fmla="*/ 7560 w 1748755"/>
                  <a:gd name="connsiteY266" fmla="*/ 1167082 h 2465605"/>
                  <a:gd name="connsiteX267" fmla="*/ 170100 w 1748755"/>
                  <a:gd name="connsiteY267" fmla="*/ 661523 h 2465605"/>
                  <a:gd name="connsiteX268" fmla="*/ 644746 w 1748755"/>
                  <a:gd name="connsiteY268" fmla="*/ 180973 h 2465605"/>
                  <a:gd name="connsiteX269" fmla="*/ 1239699 w 1748755"/>
                  <a:gd name="connsiteY269" fmla="*/ 2525 h 2465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</a:cxnLst>
                <a:rect l="l" t="t" r="r" b="b"/>
                <a:pathLst>
                  <a:path w="1748755" h="2465605">
                    <a:moveTo>
                      <a:pt x="1239699" y="2525"/>
                    </a:moveTo>
                    <a:cubicBezTo>
                      <a:pt x="1395244" y="-6990"/>
                      <a:pt x="1552443" y="10498"/>
                      <a:pt x="1702310" y="53145"/>
                    </a:cubicBezTo>
                    <a:cubicBezTo>
                      <a:pt x="1717804" y="57545"/>
                      <a:pt x="1733073" y="62659"/>
                      <a:pt x="1748755" y="66382"/>
                    </a:cubicBezTo>
                    <a:cubicBezTo>
                      <a:pt x="1744505" y="68037"/>
                      <a:pt x="1740218" y="69692"/>
                      <a:pt x="1735931" y="71271"/>
                    </a:cubicBezTo>
                    <a:cubicBezTo>
                      <a:pt x="1724235" y="87330"/>
                      <a:pt x="1714795" y="104592"/>
                      <a:pt x="1706259" y="122493"/>
                    </a:cubicBezTo>
                    <a:cubicBezTo>
                      <a:pt x="1693998" y="120500"/>
                      <a:pt x="1681738" y="118770"/>
                      <a:pt x="1669403" y="117529"/>
                    </a:cubicBezTo>
                    <a:cubicBezTo>
                      <a:pt x="1665304" y="95679"/>
                      <a:pt x="1661731" y="74054"/>
                      <a:pt x="1654285" y="53032"/>
                    </a:cubicBezTo>
                    <a:cubicBezTo>
                      <a:pt x="1651652" y="52355"/>
                      <a:pt x="1649057" y="51678"/>
                      <a:pt x="1646425" y="50963"/>
                    </a:cubicBezTo>
                    <a:cubicBezTo>
                      <a:pt x="1634165" y="69729"/>
                      <a:pt x="1624988" y="90752"/>
                      <a:pt x="1617918" y="111963"/>
                    </a:cubicBezTo>
                    <a:cubicBezTo>
                      <a:pt x="1605207" y="110872"/>
                      <a:pt x="1592458" y="109857"/>
                      <a:pt x="1579709" y="109368"/>
                    </a:cubicBezTo>
                    <a:cubicBezTo>
                      <a:pt x="1576738" y="85901"/>
                      <a:pt x="1569593" y="62546"/>
                      <a:pt x="1560905" y="40584"/>
                    </a:cubicBezTo>
                    <a:cubicBezTo>
                      <a:pt x="1558160" y="40396"/>
                      <a:pt x="1555377" y="40170"/>
                      <a:pt x="1552631" y="39982"/>
                    </a:cubicBezTo>
                    <a:cubicBezTo>
                      <a:pt x="1542628" y="61193"/>
                      <a:pt x="1532699" y="84660"/>
                      <a:pt x="1529841" y="108052"/>
                    </a:cubicBezTo>
                    <a:cubicBezTo>
                      <a:pt x="1516490" y="108052"/>
                      <a:pt x="1503140" y="108277"/>
                      <a:pt x="1489789" y="108954"/>
                    </a:cubicBezTo>
                    <a:cubicBezTo>
                      <a:pt x="1489601" y="102975"/>
                      <a:pt x="1489676" y="97221"/>
                      <a:pt x="1487533" y="91542"/>
                    </a:cubicBezTo>
                    <a:cubicBezTo>
                      <a:pt x="1481440" y="72738"/>
                      <a:pt x="1475385" y="54010"/>
                      <a:pt x="1466999" y="36071"/>
                    </a:cubicBezTo>
                    <a:cubicBezTo>
                      <a:pt x="1463953" y="35920"/>
                      <a:pt x="1460944" y="35732"/>
                      <a:pt x="1457898" y="35582"/>
                    </a:cubicBezTo>
                    <a:cubicBezTo>
                      <a:pt x="1450376" y="54950"/>
                      <a:pt x="1446051" y="75032"/>
                      <a:pt x="1441539" y="95227"/>
                    </a:cubicBezTo>
                    <a:cubicBezTo>
                      <a:pt x="1440185" y="100455"/>
                      <a:pt x="1441576" y="106435"/>
                      <a:pt x="1442027" y="111850"/>
                    </a:cubicBezTo>
                    <a:cubicBezTo>
                      <a:pt x="1427812" y="112828"/>
                      <a:pt x="1413709" y="114332"/>
                      <a:pt x="1399644" y="116476"/>
                    </a:cubicBezTo>
                    <a:cubicBezTo>
                      <a:pt x="1399681" y="110045"/>
                      <a:pt x="1401073" y="104479"/>
                      <a:pt x="1398327" y="98462"/>
                    </a:cubicBezTo>
                    <a:cubicBezTo>
                      <a:pt x="1390016" y="78003"/>
                      <a:pt x="1382119" y="57507"/>
                      <a:pt x="1371325" y="38139"/>
                    </a:cubicBezTo>
                    <a:cubicBezTo>
                      <a:pt x="1368317" y="38741"/>
                      <a:pt x="1365270" y="39305"/>
                      <a:pt x="1362262" y="39869"/>
                    </a:cubicBezTo>
                    <a:cubicBezTo>
                      <a:pt x="1356508" y="61794"/>
                      <a:pt x="1353499" y="84133"/>
                      <a:pt x="1351055" y="106623"/>
                    </a:cubicBezTo>
                    <a:cubicBezTo>
                      <a:pt x="1350603" y="112076"/>
                      <a:pt x="1353875" y="117642"/>
                      <a:pt x="1355605" y="122756"/>
                    </a:cubicBezTo>
                    <a:cubicBezTo>
                      <a:pt x="1340412" y="125201"/>
                      <a:pt x="1325331" y="128096"/>
                      <a:pt x="1310363" y="131669"/>
                    </a:cubicBezTo>
                    <a:cubicBezTo>
                      <a:pt x="1314613" y="112828"/>
                      <a:pt x="1303368" y="102335"/>
                      <a:pt x="1296674" y="86164"/>
                    </a:cubicBezTo>
                    <a:cubicBezTo>
                      <a:pt x="1290055" y="73641"/>
                      <a:pt x="1283812" y="59538"/>
                      <a:pt x="1274034" y="49196"/>
                    </a:cubicBezTo>
                    <a:lnTo>
                      <a:pt x="1267528" y="51264"/>
                    </a:lnTo>
                    <a:cubicBezTo>
                      <a:pt x="1262000" y="72512"/>
                      <a:pt x="1262790" y="95980"/>
                      <a:pt x="1261737" y="117830"/>
                    </a:cubicBezTo>
                    <a:cubicBezTo>
                      <a:pt x="1260608" y="127420"/>
                      <a:pt x="1265648" y="133550"/>
                      <a:pt x="1270274" y="141184"/>
                    </a:cubicBezTo>
                    <a:cubicBezTo>
                      <a:pt x="1254328" y="145358"/>
                      <a:pt x="1238495" y="149758"/>
                      <a:pt x="1222963" y="155287"/>
                    </a:cubicBezTo>
                    <a:cubicBezTo>
                      <a:pt x="1223038" y="146073"/>
                      <a:pt x="1225332" y="138251"/>
                      <a:pt x="1219879" y="130127"/>
                    </a:cubicBezTo>
                    <a:cubicBezTo>
                      <a:pt x="1206942" y="110007"/>
                      <a:pt x="1195547" y="86916"/>
                      <a:pt x="1179188" y="69466"/>
                    </a:cubicBezTo>
                    <a:cubicBezTo>
                      <a:pt x="1176630" y="70218"/>
                      <a:pt x="1174148" y="71196"/>
                      <a:pt x="1171779" y="72324"/>
                    </a:cubicBezTo>
                    <a:cubicBezTo>
                      <a:pt x="1169034" y="95829"/>
                      <a:pt x="1172268" y="120650"/>
                      <a:pt x="1173772" y="144193"/>
                    </a:cubicBezTo>
                    <a:cubicBezTo>
                      <a:pt x="1174299" y="154610"/>
                      <a:pt x="1181031" y="160025"/>
                      <a:pt x="1187349" y="167396"/>
                    </a:cubicBezTo>
                    <a:cubicBezTo>
                      <a:pt x="1170726" y="173414"/>
                      <a:pt x="1154254" y="179882"/>
                      <a:pt x="1138196" y="187291"/>
                    </a:cubicBezTo>
                    <a:cubicBezTo>
                      <a:pt x="1138120" y="177588"/>
                      <a:pt x="1139888" y="168036"/>
                      <a:pt x="1133720" y="159725"/>
                    </a:cubicBezTo>
                    <a:cubicBezTo>
                      <a:pt x="1118264" y="139680"/>
                      <a:pt x="1103747" y="117077"/>
                      <a:pt x="1085244" y="99778"/>
                    </a:cubicBezTo>
                    <a:lnTo>
                      <a:pt x="1077384" y="103087"/>
                    </a:lnTo>
                    <a:cubicBezTo>
                      <a:pt x="1077346" y="127946"/>
                      <a:pt x="1083965" y="153557"/>
                      <a:pt x="1088365" y="178039"/>
                    </a:cubicBezTo>
                    <a:cubicBezTo>
                      <a:pt x="1090321" y="189246"/>
                      <a:pt x="1099272" y="194700"/>
                      <a:pt x="1107169" y="201732"/>
                    </a:cubicBezTo>
                    <a:cubicBezTo>
                      <a:pt x="1090246" y="209968"/>
                      <a:pt x="1073623" y="218618"/>
                      <a:pt x="1057640" y="228584"/>
                    </a:cubicBezTo>
                    <a:cubicBezTo>
                      <a:pt x="1056625" y="216587"/>
                      <a:pt x="1057791" y="205343"/>
                      <a:pt x="1048539" y="196166"/>
                    </a:cubicBezTo>
                    <a:cubicBezTo>
                      <a:pt x="1030675" y="177851"/>
                      <a:pt x="1013301" y="155588"/>
                      <a:pt x="992052" y="141259"/>
                    </a:cubicBezTo>
                    <a:lnTo>
                      <a:pt x="985471" y="146411"/>
                    </a:lnTo>
                    <a:cubicBezTo>
                      <a:pt x="989382" y="172436"/>
                      <a:pt x="998671" y="196430"/>
                      <a:pt x="1007095" y="222454"/>
                    </a:cubicBezTo>
                    <a:cubicBezTo>
                      <a:pt x="1011007" y="233473"/>
                      <a:pt x="1022214" y="238776"/>
                      <a:pt x="1031465" y="244567"/>
                    </a:cubicBezTo>
                    <a:cubicBezTo>
                      <a:pt x="1014730" y="255097"/>
                      <a:pt x="998370" y="266417"/>
                      <a:pt x="982989" y="278865"/>
                    </a:cubicBezTo>
                    <a:cubicBezTo>
                      <a:pt x="981146" y="267771"/>
                      <a:pt x="980394" y="254985"/>
                      <a:pt x="971556" y="246824"/>
                    </a:cubicBezTo>
                    <a:cubicBezTo>
                      <a:pt x="950045" y="228622"/>
                      <a:pt x="929135" y="210043"/>
                      <a:pt x="905066" y="195188"/>
                    </a:cubicBezTo>
                    <a:cubicBezTo>
                      <a:pt x="902584" y="197069"/>
                      <a:pt x="900139" y="198987"/>
                      <a:pt x="897657" y="200905"/>
                    </a:cubicBezTo>
                    <a:cubicBezTo>
                      <a:pt x="905856" y="227305"/>
                      <a:pt x="918830" y="251224"/>
                      <a:pt x="930978" y="275932"/>
                    </a:cubicBezTo>
                    <a:cubicBezTo>
                      <a:pt x="936807" y="287402"/>
                      <a:pt x="949857" y="291690"/>
                      <a:pt x="960913" y="296466"/>
                    </a:cubicBezTo>
                    <a:cubicBezTo>
                      <a:pt x="945268" y="309553"/>
                      <a:pt x="930225" y="323205"/>
                      <a:pt x="916273" y="338097"/>
                    </a:cubicBezTo>
                    <a:cubicBezTo>
                      <a:pt x="912550" y="326213"/>
                      <a:pt x="909466" y="312411"/>
                      <a:pt x="898334" y="305153"/>
                    </a:cubicBezTo>
                    <a:cubicBezTo>
                      <a:pt x="874152" y="290185"/>
                      <a:pt x="850460" y="274841"/>
                      <a:pt x="824473" y="262995"/>
                    </a:cubicBezTo>
                    <a:cubicBezTo>
                      <a:pt x="821991" y="264988"/>
                      <a:pt x="819471" y="266981"/>
                      <a:pt x="816989" y="268975"/>
                    </a:cubicBezTo>
                    <a:cubicBezTo>
                      <a:pt x="829174" y="295150"/>
                      <a:pt x="846548" y="317150"/>
                      <a:pt x="862870" y="340655"/>
                    </a:cubicBezTo>
                    <a:cubicBezTo>
                      <a:pt x="871257" y="352276"/>
                      <a:pt x="885021" y="354344"/>
                      <a:pt x="897996" y="357578"/>
                    </a:cubicBezTo>
                    <a:cubicBezTo>
                      <a:pt x="883968" y="372922"/>
                      <a:pt x="870956" y="389244"/>
                      <a:pt x="859185" y="406355"/>
                    </a:cubicBezTo>
                    <a:cubicBezTo>
                      <a:pt x="853468" y="394885"/>
                      <a:pt x="847865" y="381233"/>
                      <a:pt x="835567" y="375367"/>
                    </a:cubicBezTo>
                    <a:cubicBezTo>
                      <a:pt x="807813" y="363821"/>
                      <a:pt x="780998" y="351110"/>
                      <a:pt x="751552" y="344115"/>
                    </a:cubicBezTo>
                    <a:cubicBezTo>
                      <a:pt x="750198" y="347048"/>
                      <a:pt x="749107" y="350057"/>
                      <a:pt x="748242" y="353103"/>
                    </a:cubicBezTo>
                    <a:cubicBezTo>
                      <a:pt x="760766" y="371380"/>
                      <a:pt x="776711" y="387739"/>
                      <a:pt x="792619" y="403083"/>
                    </a:cubicBezTo>
                    <a:cubicBezTo>
                      <a:pt x="798862" y="409101"/>
                      <a:pt x="804691" y="416810"/>
                      <a:pt x="812175" y="421173"/>
                    </a:cubicBezTo>
                    <a:cubicBezTo>
                      <a:pt x="822442" y="426889"/>
                      <a:pt x="833047" y="426701"/>
                      <a:pt x="844442" y="427528"/>
                    </a:cubicBezTo>
                    <a:cubicBezTo>
                      <a:pt x="833311" y="445279"/>
                      <a:pt x="822480" y="463180"/>
                      <a:pt x="813867" y="482323"/>
                    </a:cubicBezTo>
                    <a:cubicBezTo>
                      <a:pt x="805368" y="470852"/>
                      <a:pt x="797546" y="458630"/>
                      <a:pt x="782804" y="454831"/>
                    </a:cubicBezTo>
                    <a:cubicBezTo>
                      <a:pt x="753206" y="447949"/>
                      <a:pt x="724361" y="439563"/>
                      <a:pt x="693862" y="437306"/>
                    </a:cubicBezTo>
                    <a:cubicBezTo>
                      <a:pt x="693598" y="440954"/>
                      <a:pt x="689950" y="446257"/>
                      <a:pt x="693974" y="448814"/>
                    </a:cubicBezTo>
                    <a:cubicBezTo>
                      <a:pt x="715072" y="469574"/>
                      <a:pt x="738539" y="483827"/>
                      <a:pt x="762232" y="501089"/>
                    </a:cubicBezTo>
                    <a:cubicBezTo>
                      <a:pt x="774191" y="509099"/>
                      <a:pt x="789234" y="507144"/>
                      <a:pt x="802773" y="505940"/>
                    </a:cubicBezTo>
                    <a:cubicBezTo>
                      <a:pt x="794161" y="524857"/>
                      <a:pt x="787128" y="544601"/>
                      <a:pt x="781149" y="564533"/>
                    </a:cubicBezTo>
                    <a:cubicBezTo>
                      <a:pt x="772800" y="556447"/>
                      <a:pt x="765053" y="548362"/>
                      <a:pt x="753846" y="544300"/>
                    </a:cubicBezTo>
                    <a:cubicBezTo>
                      <a:pt x="745873" y="541743"/>
                      <a:pt x="736509" y="542269"/>
                      <a:pt x="728197" y="541479"/>
                    </a:cubicBezTo>
                    <a:cubicBezTo>
                      <a:pt x="704918" y="539336"/>
                      <a:pt x="680398" y="537079"/>
                      <a:pt x="657081" y="539411"/>
                    </a:cubicBezTo>
                    <a:cubicBezTo>
                      <a:pt x="654336" y="540502"/>
                      <a:pt x="651929" y="543172"/>
                      <a:pt x="649936" y="547309"/>
                    </a:cubicBezTo>
                    <a:cubicBezTo>
                      <a:pt x="675547" y="566000"/>
                      <a:pt x="703865" y="577432"/>
                      <a:pt x="732109" y="591234"/>
                    </a:cubicBezTo>
                    <a:cubicBezTo>
                      <a:pt x="745534" y="597740"/>
                      <a:pt x="760239" y="593604"/>
                      <a:pt x="773928" y="590294"/>
                    </a:cubicBezTo>
                    <a:cubicBezTo>
                      <a:pt x="769077" y="610226"/>
                      <a:pt x="764601" y="630158"/>
                      <a:pt x="762119" y="650542"/>
                    </a:cubicBezTo>
                    <a:cubicBezTo>
                      <a:pt x="750799" y="643133"/>
                      <a:pt x="738878" y="634295"/>
                      <a:pt x="724587" y="635122"/>
                    </a:cubicBezTo>
                    <a:cubicBezTo>
                      <a:pt x="692846" y="637341"/>
                      <a:pt x="661256" y="638695"/>
                      <a:pt x="630004" y="645314"/>
                    </a:cubicBezTo>
                    <a:cubicBezTo>
                      <a:pt x="629553" y="648623"/>
                      <a:pt x="629101" y="651895"/>
                      <a:pt x="628650" y="655205"/>
                    </a:cubicBezTo>
                    <a:cubicBezTo>
                      <a:pt x="658210" y="668556"/>
                      <a:pt x="689236" y="676604"/>
                      <a:pt x="720262" y="685667"/>
                    </a:cubicBezTo>
                    <a:cubicBezTo>
                      <a:pt x="733613" y="688450"/>
                      <a:pt x="746362" y="683147"/>
                      <a:pt x="758584" y="678446"/>
                    </a:cubicBezTo>
                    <a:cubicBezTo>
                      <a:pt x="756403" y="698378"/>
                      <a:pt x="755613" y="718386"/>
                      <a:pt x="755275" y="738393"/>
                    </a:cubicBezTo>
                    <a:cubicBezTo>
                      <a:pt x="741623" y="732112"/>
                      <a:pt x="728686" y="725945"/>
                      <a:pt x="713192" y="729630"/>
                    </a:cubicBezTo>
                    <a:cubicBezTo>
                      <a:pt x="683670" y="736588"/>
                      <a:pt x="650538" y="740837"/>
                      <a:pt x="622558" y="752609"/>
                    </a:cubicBezTo>
                    <a:lnTo>
                      <a:pt x="620865" y="761634"/>
                    </a:lnTo>
                    <a:cubicBezTo>
                      <a:pt x="652380" y="770923"/>
                      <a:pt x="684572" y="774383"/>
                      <a:pt x="716915" y="779310"/>
                    </a:cubicBezTo>
                    <a:cubicBezTo>
                      <a:pt x="730943" y="781115"/>
                      <a:pt x="743504" y="774120"/>
                      <a:pt x="755500" y="767952"/>
                    </a:cubicBezTo>
                    <a:cubicBezTo>
                      <a:pt x="756177" y="787433"/>
                      <a:pt x="757193" y="806914"/>
                      <a:pt x="759675" y="826244"/>
                    </a:cubicBezTo>
                    <a:cubicBezTo>
                      <a:pt x="747152" y="822784"/>
                      <a:pt x="734177" y="818422"/>
                      <a:pt x="721202" y="822371"/>
                    </a:cubicBezTo>
                    <a:cubicBezTo>
                      <a:pt x="689386" y="833126"/>
                      <a:pt x="657382" y="842679"/>
                      <a:pt x="626770" y="856782"/>
                    </a:cubicBezTo>
                    <a:cubicBezTo>
                      <a:pt x="628236" y="862498"/>
                      <a:pt x="626093" y="866597"/>
                      <a:pt x="633840" y="867161"/>
                    </a:cubicBezTo>
                    <a:cubicBezTo>
                      <a:pt x="664716" y="872201"/>
                      <a:pt x="693561" y="870471"/>
                      <a:pt x="724474" y="872013"/>
                    </a:cubicBezTo>
                    <a:cubicBezTo>
                      <a:pt x="739931" y="872727"/>
                      <a:pt x="751176" y="865281"/>
                      <a:pt x="763473" y="857271"/>
                    </a:cubicBezTo>
                    <a:cubicBezTo>
                      <a:pt x="766407" y="875962"/>
                      <a:pt x="769641" y="894540"/>
                      <a:pt x="773552" y="913005"/>
                    </a:cubicBezTo>
                    <a:cubicBezTo>
                      <a:pt x="760164" y="911388"/>
                      <a:pt x="748054" y="908868"/>
                      <a:pt x="735117" y="914321"/>
                    </a:cubicBezTo>
                    <a:cubicBezTo>
                      <a:pt x="703790" y="928575"/>
                      <a:pt x="672087" y="941324"/>
                      <a:pt x="642226" y="958661"/>
                    </a:cubicBezTo>
                    <a:cubicBezTo>
                      <a:pt x="643242" y="961669"/>
                      <a:pt x="644370" y="964640"/>
                      <a:pt x="645573" y="967574"/>
                    </a:cubicBezTo>
                    <a:cubicBezTo>
                      <a:pt x="677013" y="970056"/>
                      <a:pt x="712101" y="964716"/>
                      <a:pt x="743316" y="962985"/>
                    </a:cubicBezTo>
                    <a:cubicBezTo>
                      <a:pt x="758622" y="962196"/>
                      <a:pt x="769227" y="953997"/>
                      <a:pt x="781149" y="945460"/>
                    </a:cubicBezTo>
                    <a:cubicBezTo>
                      <a:pt x="785587" y="963211"/>
                      <a:pt x="790325" y="980849"/>
                      <a:pt x="795741" y="998299"/>
                    </a:cubicBezTo>
                    <a:cubicBezTo>
                      <a:pt x="782804" y="998337"/>
                      <a:pt x="770995" y="997359"/>
                      <a:pt x="759073" y="1003226"/>
                    </a:cubicBezTo>
                    <a:cubicBezTo>
                      <a:pt x="727520" y="1020939"/>
                      <a:pt x="695178" y="1036433"/>
                      <a:pt x="665581" y="1057493"/>
                    </a:cubicBezTo>
                    <a:cubicBezTo>
                      <a:pt x="667461" y="1061931"/>
                      <a:pt x="669642" y="1064413"/>
                      <a:pt x="672124" y="1064977"/>
                    </a:cubicBezTo>
                    <a:cubicBezTo>
                      <a:pt x="704279" y="1064376"/>
                      <a:pt x="738351" y="1055839"/>
                      <a:pt x="770130" y="1051213"/>
                    </a:cubicBezTo>
                    <a:cubicBezTo>
                      <a:pt x="785286" y="1049069"/>
                      <a:pt x="795289" y="1040232"/>
                      <a:pt x="806797" y="1031168"/>
                    </a:cubicBezTo>
                    <a:cubicBezTo>
                      <a:pt x="812476" y="1048280"/>
                      <a:pt x="818907" y="1065165"/>
                      <a:pt x="825639" y="1081901"/>
                    </a:cubicBezTo>
                    <a:cubicBezTo>
                      <a:pt x="811837" y="1083029"/>
                      <a:pt x="799276" y="1083067"/>
                      <a:pt x="787204" y="1090814"/>
                    </a:cubicBezTo>
                    <a:cubicBezTo>
                      <a:pt x="756854" y="1110896"/>
                      <a:pt x="725414" y="1128572"/>
                      <a:pt x="696983" y="1151550"/>
                    </a:cubicBezTo>
                    <a:cubicBezTo>
                      <a:pt x="698412" y="1154408"/>
                      <a:pt x="699841" y="1157304"/>
                      <a:pt x="701308" y="1160162"/>
                    </a:cubicBezTo>
                    <a:cubicBezTo>
                      <a:pt x="737863" y="1154183"/>
                      <a:pt x="773289" y="1143991"/>
                      <a:pt x="809167" y="1135003"/>
                    </a:cubicBezTo>
                    <a:cubicBezTo>
                      <a:pt x="821276" y="1130791"/>
                      <a:pt x="829512" y="1122592"/>
                      <a:pt x="838764" y="1114206"/>
                    </a:cubicBezTo>
                    <a:cubicBezTo>
                      <a:pt x="845683" y="1130302"/>
                      <a:pt x="852754" y="1146360"/>
                      <a:pt x="860012" y="1162344"/>
                    </a:cubicBezTo>
                    <a:cubicBezTo>
                      <a:pt x="847150" y="1164412"/>
                      <a:pt x="835116" y="1165390"/>
                      <a:pt x="823758" y="1172347"/>
                    </a:cubicBezTo>
                    <a:cubicBezTo>
                      <a:pt x="792356" y="1193821"/>
                      <a:pt x="759675" y="1213189"/>
                      <a:pt x="729138" y="1235979"/>
                    </a:cubicBezTo>
                    <a:cubicBezTo>
                      <a:pt x="730078" y="1238837"/>
                      <a:pt x="731018" y="1241696"/>
                      <a:pt x="731958" y="1244554"/>
                    </a:cubicBezTo>
                    <a:cubicBezTo>
                      <a:pt x="743804" y="1242523"/>
                      <a:pt x="741887" y="1243501"/>
                      <a:pt x="742413" y="1233836"/>
                    </a:cubicBezTo>
                    <a:cubicBezTo>
                      <a:pt x="769490" y="1214092"/>
                      <a:pt x="798373" y="1197206"/>
                      <a:pt x="825902" y="1178139"/>
                    </a:cubicBezTo>
                    <a:cubicBezTo>
                      <a:pt x="837560" y="1170768"/>
                      <a:pt x="849783" y="1170091"/>
                      <a:pt x="863133" y="1168850"/>
                    </a:cubicBezTo>
                    <a:cubicBezTo>
                      <a:pt x="865841" y="1175544"/>
                      <a:pt x="868587" y="1182200"/>
                      <a:pt x="871294" y="1188894"/>
                    </a:cubicBezTo>
                    <a:cubicBezTo>
                      <a:pt x="861215" y="1197732"/>
                      <a:pt x="852340" y="1206344"/>
                      <a:pt x="839065" y="1210256"/>
                    </a:cubicBezTo>
                    <a:cubicBezTo>
                      <a:pt x="806835" y="1218153"/>
                      <a:pt x="775432" y="1228721"/>
                      <a:pt x="742977" y="1235716"/>
                    </a:cubicBezTo>
                    <a:cubicBezTo>
                      <a:pt x="747753" y="1237897"/>
                      <a:pt x="751627" y="1240417"/>
                      <a:pt x="757155" y="1238725"/>
                    </a:cubicBezTo>
                    <a:cubicBezTo>
                      <a:pt x="784195" y="1232557"/>
                      <a:pt x="810332" y="1223418"/>
                      <a:pt x="837335" y="1217025"/>
                    </a:cubicBezTo>
                    <a:cubicBezTo>
                      <a:pt x="852415" y="1213565"/>
                      <a:pt x="862945" y="1204351"/>
                      <a:pt x="874265" y="1194498"/>
                    </a:cubicBezTo>
                    <a:cubicBezTo>
                      <a:pt x="880734" y="1210557"/>
                      <a:pt x="887691" y="1226389"/>
                      <a:pt x="894310" y="1242410"/>
                    </a:cubicBezTo>
                    <a:cubicBezTo>
                      <a:pt x="880395" y="1244065"/>
                      <a:pt x="867496" y="1245231"/>
                      <a:pt x="855236" y="1252752"/>
                    </a:cubicBezTo>
                    <a:cubicBezTo>
                      <a:pt x="824097" y="1273023"/>
                      <a:pt x="791002" y="1290585"/>
                      <a:pt x="760352" y="1312323"/>
                    </a:cubicBezTo>
                    <a:cubicBezTo>
                      <a:pt x="756403" y="1314466"/>
                      <a:pt x="756365" y="1317926"/>
                      <a:pt x="760201" y="1322702"/>
                    </a:cubicBezTo>
                    <a:cubicBezTo>
                      <a:pt x="798185" y="1316234"/>
                      <a:pt x="834364" y="1304463"/>
                      <a:pt x="871633" y="1296189"/>
                    </a:cubicBezTo>
                    <a:cubicBezTo>
                      <a:pt x="886149" y="1292579"/>
                      <a:pt x="896454" y="1283929"/>
                      <a:pt x="907774" y="1274753"/>
                    </a:cubicBezTo>
                    <a:cubicBezTo>
                      <a:pt x="913904" y="1290999"/>
                      <a:pt x="920259" y="1307208"/>
                      <a:pt x="926841" y="1323267"/>
                    </a:cubicBezTo>
                    <a:cubicBezTo>
                      <a:pt x="915784" y="1324320"/>
                      <a:pt x="904427" y="1324921"/>
                      <a:pt x="894009" y="1329133"/>
                    </a:cubicBezTo>
                    <a:cubicBezTo>
                      <a:pt x="884006" y="1333157"/>
                      <a:pt x="874641" y="1340002"/>
                      <a:pt x="865164" y="1345305"/>
                    </a:cubicBezTo>
                    <a:cubicBezTo>
                      <a:pt x="837184" y="1360611"/>
                      <a:pt x="808941" y="1375955"/>
                      <a:pt x="782390" y="1393668"/>
                    </a:cubicBezTo>
                    <a:cubicBezTo>
                      <a:pt x="783443" y="1396526"/>
                      <a:pt x="784496" y="1399384"/>
                      <a:pt x="785549" y="1402280"/>
                    </a:cubicBezTo>
                    <a:cubicBezTo>
                      <a:pt x="790212" y="1400964"/>
                      <a:pt x="794612" y="1399873"/>
                      <a:pt x="798448" y="1396752"/>
                    </a:cubicBezTo>
                    <a:cubicBezTo>
                      <a:pt x="797320" y="1395059"/>
                      <a:pt x="796154" y="1393367"/>
                      <a:pt x="794988" y="1391675"/>
                    </a:cubicBezTo>
                    <a:cubicBezTo>
                      <a:pt x="826880" y="1373548"/>
                      <a:pt x="858959" y="1355609"/>
                      <a:pt x="890737" y="1337294"/>
                    </a:cubicBezTo>
                    <a:cubicBezTo>
                      <a:pt x="902546" y="1331089"/>
                      <a:pt x="915558" y="1330487"/>
                      <a:pt x="928608" y="1328945"/>
                    </a:cubicBezTo>
                    <a:cubicBezTo>
                      <a:pt x="931354" y="1335752"/>
                      <a:pt x="934099" y="1342559"/>
                      <a:pt x="936920" y="1349329"/>
                    </a:cubicBezTo>
                    <a:cubicBezTo>
                      <a:pt x="926126" y="1358655"/>
                      <a:pt x="915408" y="1366854"/>
                      <a:pt x="901268" y="1370314"/>
                    </a:cubicBezTo>
                    <a:cubicBezTo>
                      <a:pt x="868022" y="1377459"/>
                      <a:pt x="835266" y="1385432"/>
                      <a:pt x="801983" y="1392841"/>
                    </a:cubicBezTo>
                    <a:cubicBezTo>
                      <a:pt x="797583" y="1396940"/>
                      <a:pt x="804165" y="1398294"/>
                      <a:pt x="807324" y="1397617"/>
                    </a:cubicBezTo>
                    <a:cubicBezTo>
                      <a:pt x="838877" y="1391750"/>
                      <a:pt x="869715" y="1382799"/>
                      <a:pt x="901192" y="1376669"/>
                    </a:cubicBezTo>
                    <a:cubicBezTo>
                      <a:pt x="916123" y="1373397"/>
                      <a:pt x="927217" y="1364973"/>
                      <a:pt x="939063" y="1355872"/>
                    </a:cubicBezTo>
                    <a:cubicBezTo>
                      <a:pt x="944930" y="1372081"/>
                      <a:pt x="950684" y="1388365"/>
                      <a:pt x="956626" y="1404537"/>
                    </a:cubicBezTo>
                    <a:cubicBezTo>
                      <a:pt x="941809" y="1405740"/>
                      <a:pt x="927931" y="1406605"/>
                      <a:pt x="914505" y="1413713"/>
                    </a:cubicBezTo>
                    <a:cubicBezTo>
                      <a:pt x="879455" y="1433494"/>
                      <a:pt x="841396" y="1450117"/>
                      <a:pt x="807437" y="1471741"/>
                    </a:cubicBezTo>
                    <a:lnTo>
                      <a:pt x="808114" y="1477984"/>
                    </a:lnTo>
                    <a:lnTo>
                      <a:pt x="820524" y="1480165"/>
                    </a:lnTo>
                    <a:cubicBezTo>
                      <a:pt x="820637" y="1476593"/>
                      <a:pt x="820787" y="1473020"/>
                      <a:pt x="820900" y="1469447"/>
                    </a:cubicBezTo>
                    <a:cubicBezTo>
                      <a:pt x="853882" y="1452637"/>
                      <a:pt x="886789" y="1435488"/>
                      <a:pt x="919432" y="1418038"/>
                    </a:cubicBezTo>
                    <a:cubicBezTo>
                      <a:pt x="932181" y="1411983"/>
                      <a:pt x="944817" y="1411795"/>
                      <a:pt x="958582" y="1410704"/>
                    </a:cubicBezTo>
                    <a:cubicBezTo>
                      <a:pt x="961026" y="1417586"/>
                      <a:pt x="963471" y="1424506"/>
                      <a:pt x="965953" y="1431351"/>
                    </a:cubicBezTo>
                    <a:cubicBezTo>
                      <a:pt x="955046" y="1439925"/>
                      <a:pt x="944403" y="1447560"/>
                      <a:pt x="930677" y="1450907"/>
                    </a:cubicBezTo>
                    <a:cubicBezTo>
                      <a:pt x="896416" y="1457074"/>
                      <a:pt x="862569" y="1465122"/>
                      <a:pt x="828234" y="1470989"/>
                    </a:cubicBezTo>
                    <a:cubicBezTo>
                      <a:pt x="823683" y="1471516"/>
                      <a:pt x="822969" y="1474788"/>
                      <a:pt x="820900" y="1478135"/>
                    </a:cubicBezTo>
                    <a:cubicBezTo>
                      <a:pt x="856853" y="1473246"/>
                      <a:pt x="891790" y="1463881"/>
                      <a:pt x="927518" y="1457864"/>
                    </a:cubicBezTo>
                    <a:cubicBezTo>
                      <a:pt x="943238" y="1455156"/>
                      <a:pt x="955197" y="1446808"/>
                      <a:pt x="968021" y="1438007"/>
                    </a:cubicBezTo>
                    <a:cubicBezTo>
                      <a:pt x="973324" y="1454216"/>
                      <a:pt x="978852" y="1470387"/>
                      <a:pt x="983703" y="1486747"/>
                    </a:cubicBezTo>
                    <a:cubicBezTo>
                      <a:pt x="969262" y="1487649"/>
                      <a:pt x="955761" y="1488138"/>
                      <a:pt x="942373" y="1494268"/>
                    </a:cubicBezTo>
                    <a:cubicBezTo>
                      <a:pt x="905329" y="1512959"/>
                      <a:pt x="867270" y="1529431"/>
                      <a:pt x="830565" y="1548875"/>
                    </a:cubicBezTo>
                    <a:cubicBezTo>
                      <a:pt x="830678" y="1551883"/>
                      <a:pt x="830829" y="1554854"/>
                      <a:pt x="830941" y="1557825"/>
                    </a:cubicBezTo>
                    <a:cubicBezTo>
                      <a:pt x="871821" y="1554666"/>
                      <a:pt x="913264" y="1544625"/>
                      <a:pt x="953805" y="1539097"/>
                    </a:cubicBezTo>
                    <a:cubicBezTo>
                      <a:pt x="969525" y="1536765"/>
                      <a:pt x="981334" y="1528754"/>
                      <a:pt x="994685" y="1520894"/>
                    </a:cubicBezTo>
                    <a:cubicBezTo>
                      <a:pt x="999198" y="1537216"/>
                      <a:pt x="1003974" y="1553500"/>
                      <a:pt x="1008675" y="1569784"/>
                    </a:cubicBezTo>
                    <a:cubicBezTo>
                      <a:pt x="992428" y="1569935"/>
                      <a:pt x="976859" y="1570649"/>
                      <a:pt x="962004" y="1577908"/>
                    </a:cubicBezTo>
                    <a:cubicBezTo>
                      <a:pt x="925524" y="1595358"/>
                      <a:pt x="885848" y="1608595"/>
                      <a:pt x="850648" y="1628452"/>
                    </a:cubicBezTo>
                    <a:lnTo>
                      <a:pt x="852378" y="1635034"/>
                    </a:lnTo>
                    <a:cubicBezTo>
                      <a:pt x="892167" y="1634545"/>
                      <a:pt x="932933" y="1625030"/>
                      <a:pt x="972647" y="1621495"/>
                    </a:cubicBezTo>
                    <a:cubicBezTo>
                      <a:pt x="989570" y="1620179"/>
                      <a:pt x="1003748" y="1612770"/>
                      <a:pt x="1018002" y="1604195"/>
                    </a:cubicBezTo>
                    <a:cubicBezTo>
                      <a:pt x="1022026" y="1620667"/>
                      <a:pt x="1026050" y="1637102"/>
                      <a:pt x="1030262" y="1653536"/>
                    </a:cubicBezTo>
                    <a:cubicBezTo>
                      <a:pt x="1016084" y="1653386"/>
                      <a:pt x="1002921" y="1652860"/>
                      <a:pt x="989345" y="1657673"/>
                    </a:cubicBezTo>
                    <a:cubicBezTo>
                      <a:pt x="949969" y="1673845"/>
                      <a:pt x="909616" y="1687233"/>
                      <a:pt x="870693" y="1704645"/>
                    </a:cubicBezTo>
                    <a:cubicBezTo>
                      <a:pt x="871370" y="1707541"/>
                      <a:pt x="872084" y="1710437"/>
                      <a:pt x="872761" y="1713295"/>
                    </a:cubicBezTo>
                    <a:cubicBezTo>
                      <a:pt x="915032" y="1711527"/>
                      <a:pt x="956852" y="1705849"/>
                      <a:pt x="998972" y="1702953"/>
                    </a:cubicBezTo>
                    <a:cubicBezTo>
                      <a:pt x="1013489" y="1701561"/>
                      <a:pt x="1025448" y="1695319"/>
                      <a:pt x="1038009" y="1688474"/>
                    </a:cubicBezTo>
                    <a:cubicBezTo>
                      <a:pt x="1041694" y="1704871"/>
                      <a:pt x="1044966" y="1721381"/>
                      <a:pt x="1048389" y="1737853"/>
                    </a:cubicBezTo>
                    <a:cubicBezTo>
                      <a:pt x="1033722" y="1737176"/>
                      <a:pt x="1020108" y="1736048"/>
                      <a:pt x="1005892" y="1740861"/>
                    </a:cubicBezTo>
                    <a:cubicBezTo>
                      <a:pt x="970390" y="1753949"/>
                      <a:pt x="933873" y="1764103"/>
                      <a:pt x="898409" y="1777567"/>
                    </a:cubicBezTo>
                    <a:cubicBezTo>
                      <a:pt x="892467" y="1781214"/>
                      <a:pt x="885209" y="1779748"/>
                      <a:pt x="890098" y="1789074"/>
                    </a:cubicBezTo>
                    <a:cubicBezTo>
                      <a:pt x="929887" y="1791218"/>
                      <a:pt x="970503" y="1786216"/>
                      <a:pt x="1010330" y="1785915"/>
                    </a:cubicBezTo>
                    <a:cubicBezTo>
                      <a:pt x="1026576" y="1786028"/>
                      <a:pt x="1040641" y="1780161"/>
                      <a:pt x="1055120" y="1773618"/>
                    </a:cubicBezTo>
                    <a:cubicBezTo>
                      <a:pt x="1057565" y="1790015"/>
                      <a:pt x="1060310" y="1806336"/>
                      <a:pt x="1062642" y="1822733"/>
                    </a:cubicBezTo>
                    <a:cubicBezTo>
                      <a:pt x="1048840" y="1821116"/>
                      <a:pt x="1035715" y="1819537"/>
                      <a:pt x="1022138" y="1823410"/>
                    </a:cubicBezTo>
                    <a:cubicBezTo>
                      <a:pt x="983290" y="1835294"/>
                      <a:pt x="943727" y="1844320"/>
                      <a:pt x="905141" y="1857069"/>
                    </a:cubicBezTo>
                    <a:cubicBezTo>
                      <a:pt x="905329" y="1859965"/>
                      <a:pt x="905555" y="1862861"/>
                      <a:pt x="905743" y="1865756"/>
                    </a:cubicBezTo>
                    <a:cubicBezTo>
                      <a:pt x="946886" y="1868727"/>
                      <a:pt x="987915" y="1866696"/>
                      <a:pt x="1029058" y="1868577"/>
                    </a:cubicBezTo>
                    <a:cubicBezTo>
                      <a:pt x="1042898" y="1868652"/>
                      <a:pt x="1054932" y="1863989"/>
                      <a:pt x="1067456" y="1858799"/>
                    </a:cubicBezTo>
                    <a:cubicBezTo>
                      <a:pt x="1069261" y="1875233"/>
                      <a:pt x="1071066" y="1891706"/>
                      <a:pt x="1072608" y="1908178"/>
                    </a:cubicBezTo>
                    <a:cubicBezTo>
                      <a:pt x="1059295" y="1905808"/>
                      <a:pt x="1046884" y="1903401"/>
                      <a:pt x="1033383" y="1906335"/>
                    </a:cubicBezTo>
                    <a:cubicBezTo>
                      <a:pt x="994798" y="1915812"/>
                      <a:pt x="955611" y="1922318"/>
                      <a:pt x="917176" y="1932623"/>
                    </a:cubicBezTo>
                    <a:cubicBezTo>
                      <a:pt x="917364" y="1935406"/>
                      <a:pt x="917514" y="1938189"/>
                      <a:pt x="917702" y="1940971"/>
                    </a:cubicBezTo>
                    <a:cubicBezTo>
                      <a:pt x="957303" y="1946425"/>
                      <a:pt x="996979" y="1947289"/>
                      <a:pt x="1036617" y="1951539"/>
                    </a:cubicBezTo>
                    <a:cubicBezTo>
                      <a:pt x="1050344" y="1952780"/>
                      <a:pt x="1062454" y="1948869"/>
                      <a:pt x="1075240" y="1944620"/>
                    </a:cubicBezTo>
                    <a:cubicBezTo>
                      <a:pt x="1076068" y="1961016"/>
                      <a:pt x="1076707" y="1977413"/>
                      <a:pt x="1077046" y="1993848"/>
                    </a:cubicBezTo>
                    <a:cubicBezTo>
                      <a:pt x="1064259" y="1990275"/>
                      <a:pt x="1051848" y="1987379"/>
                      <a:pt x="1038422" y="1989410"/>
                    </a:cubicBezTo>
                    <a:cubicBezTo>
                      <a:pt x="1000815" y="1996029"/>
                      <a:pt x="962718" y="1999376"/>
                      <a:pt x="925186" y="2006898"/>
                    </a:cubicBezTo>
                    <a:cubicBezTo>
                      <a:pt x="925524" y="2009681"/>
                      <a:pt x="925825" y="2012464"/>
                      <a:pt x="926126" y="2015246"/>
                    </a:cubicBezTo>
                    <a:cubicBezTo>
                      <a:pt x="963997" y="2023031"/>
                      <a:pt x="1002394" y="2027093"/>
                      <a:pt x="1040341" y="2034314"/>
                    </a:cubicBezTo>
                    <a:cubicBezTo>
                      <a:pt x="1053278" y="2036495"/>
                      <a:pt x="1064673" y="2033336"/>
                      <a:pt x="1077158" y="2030515"/>
                    </a:cubicBezTo>
                    <a:cubicBezTo>
                      <a:pt x="1076670" y="2046724"/>
                      <a:pt x="1075993" y="2062858"/>
                      <a:pt x="1075090" y="2079029"/>
                    </a:cubicBezTo>
                    <a:cubicBezTo>
                      <a:pt x="1063582" y="2075005"/>
                      <a:pt x="1052826" y="2070906"/>
                      <a:pt x="1040378" y="2071696"/>
                    </a:cubicBezTo>
                    <a:cubicBezTo>
                      <a:pt x="1003297" y="2074591"/>
                      <a:pt x="966103" y="2075306"/>
                      <a:pt x="929060" y="2078841"/>
                    </a:cubicBezTo>
                    <a:cubicBezTo>
                      <a:pt x="929097" y="2081662"/>
                      <a:pt x="929097" y="2084482"/>
                      <a:pt x="929097" y="2087265"/>
                    </a:cubicBezTo>
                    <a:cubicBezTo>
                      <a:pt x="964862" y="2098096"/>
                      <a:pt x="1001379" y="2105655"/>
                      <a:pt x="1037181" y="2116223"/>
                    </a:cubicBezTo>
                    <a:cubicBezTo>
                      <a:pt x="1048990" y="2119420"/>
                      <a:pt x="1060047" y="2117389"/>
                      <a:pt x="1071856" y="2115659"/>
                    </a:cubicBezTo>
                    <a:cubicBezTo>
                      <a:pt x="1069787" y="2131680"/>
                      <a:pt x="1067719" y="2147663"/>
                      <a:pt x="1065049" y="2163609"/>
                    </a:cubicBezTo>
                    <a:cubicBezTo>
                      <a:pt x="1053503" y="2157667"/>
                      <a:pt x="1042484" y="2152176"/>
                      <a:pt x="1029096" y="2152289"/>
                    </a:cubicBezTo>
                    <a:cubicBezTo>
                      <a:pt x="994572" y="2151988"/>
                      <a:pt x="960274" y="2147926"/>
                      <a:pt x="925675" y="2147813"/>
                    </a:cubicBezTo>
                    <a:lnTo>
                      <a:pt x="927330" y="2155937"/>
                    </a:lnTo>
                    <a:cubicBezTo>
                      <a:pt x="957604" y="2170453"/>
                      <a:pt x="990473" y="2180269"/>
                      <a:pt x="1021010" y="2194334"/>
                    </a:cubicBezTo>
                    <a:cubicBezTo>
                      <a:pt x="1032857" y="2200013"/>
                      <a:pt x="1044966" y="2199749"/>
                      <a:pt x="1057715" y="2199298"/>
                    </a:cubicBezTo>
                    <a:cubicBezTo>
                      <a:pt x="1053729" y="2214755"/>
                      <a:pt x="1049442" y="2230099"/>
                      <a:pt x="1044778" y="2245368"/>
                    </a:cubicBezTo>
                    <a:cubicBezTo>
                      <a:pt x="1035677" y="2238824"/>
                      <a:pt x="1027140" y="2232581"/>
                      <a:pt x="1015858" y="2230513"/>
                    </a:cubicBezTo>
                    <a:cubicBezTo>
                      <a:pt x="982989" y="2225248"/>
                      <a:pt x="950609" y="2217312"/>
                      <a:pt x="917890" y="2211220"/>
                    </a:cubicBezTo>
                    <a:cubicBezTo>
                      <a:pt x="917401" y="2213890"/>
                      <a:pt x="916912" y="2216598"/>
                      <a:pt x="916461" y="2219305"/>
                    </a:cubicBezTo>
                    <a:cubicBezTo>
                      <a:pt x="944366" y="2236831"/>
                      <a:pt x="973587" y="2252287"/>
                      <a:pt x="1001003" y="2270565"/>
                    </a:cubicBezTo>
                    <a:cubicBezTo>
                      <a:pt x="1010518" y="2276920"/>
                      <a:pt x="1020897" y="2277936"/>
                      <a:pt x="1031916" y="2279628"/>
                    </a:cubicBezTo>
                    <a:cubicBezTo>
                      <a:pt x="1025485" y="2293844"/>
                      <a:pt x="1018829" y="2307947"/>
                      <a:pt x="1011533" y="2321749"/>
                    </a:cubicBezTo>
                    <a:cubicBezTo>
                      <a:pt x="1003748" y="2313588"/>
                      <a:pt x="996603" y="2305765"/>
                      <a:pt x="985659" y="2301967"/>
                    </a:cubicBezTo>
                    <a:cubicBezTo>
                      <a:pt x="956626" y="2291738"/>
                      <a:pt x="929323" y="2277861"/>
                      <a:pt x="900403" y="2266766"/>
                    </a:cubicBezTo>
                    <a:cubicBezTo>
                      <a:pt x="899199" y="2271768"/>
                      <a:pt x="900177" y="2275567"/>
                      <a:pt x="903298" y="2278086"/>
                    </a:cubicBezTo>
                    <a:cubicBezTo>
                      <a:pt x="923606" y="2297981"/>
                      <a:pt x="945569" y="2315919"/>
                      <a:pt x="964824" y="2336980"/>
                    </a:cubicBezTo>
                    <a:cubicBezTo>
                      <a:pt x="972233" y="2345329"/>
                      <a:pt x="981823" y="2348638"/>
                      <a:pt x="991864" y="2352700"/>
                    </a:cubicBezTo>
                    <a:cubicBezTo>
                      <a:pt x="982801" y="2364809"/>
                      <a:pt x="973173" y="2376355"/>
                      <a:pt x="962982" y="2387600"/>
                    </a:cubicBezTo>
                    <a:cubicBezTo>
                      <a:pt x="957905" y="2378799"/>
                      <a:pt x="953505" y="2370300"/>
                      <a:pt x="944855" y="2364433"/>
                    </a:cubicBezTo>
                    <a:cubicBezTo>
                      <a:pt x="921500" y="2348187"/>
                      <a:pt x="899839" y="2329345"/>
                      <a:pt x="877500" y="2311783"/>
                    </a:cubicBezTo>
                    <a:cubicBezTo>
                      <a:pt x="875958" y="2317687"/>
                      <a:pt x="874942" y="2320131"/>
                      <a:pt x="878477" y="2325434"/>
                    </a:cubicBezTo>
                    <a:cubicBezTo>
                      <a:pt x="891114" y="2347209"/>
                      <a:pt x="904615" y="2368044"/>
                      <a:pt x="915408" y="2390871"/>
                    </a:cubicBezTo>
                    <a:cubicBezTo>
                      <a:pt x="919695" y="2400499"/>
                      <a:pt x="927405" y="2406027"/>
                      <a:pt x="935566" y="2412120"/>
                    </a:cubicBezTo>
                    <a:cubicBezTo>
                      <a:pt x="923306" y="2420920"/>
                      <a:pt x="910820" y="2428930"/>
                      <a:pt x="897770" y="2436452"/>
                    </a:cubicBezTo>
                    <a:cubicBezTo>
                      <a:pt x="895852" y="2426824"/>
                      <a:pt x="894611" y="2417836"/>
                      <a:pt x="888067" y="2410089"/>
                    </a:cubicBezTo>
                    <a:cubicBezTo>
                      <a:pt x="872272" y="2390006"/>
                      <a:pt x="859824" y="2367893"/>
                      <a:pt x="844668" y="2347322"/>
                    </a:cubicBezTo>
                    <a:cubicBezTo>
                      <a:pt x="841547" y="2351948"/>
                      <a:pt x="840531" y="2356573"/>
                      <a:pt x="841697" y="2361237"/>
                    </a:cubicBezTo>
                    <a:cubicBezTo>
                      <a:pt x="845495" y="2383162"/>
                      <a:pt x="850309" y="2404786"/>
                      <a:pt x="852415" y="2427012"/>
                    </a:cubicBezTo>
                    <a:cubicBezTo>
                      <a:pt x="852754" y="2436941"/>
                      <a:pt x="858244" y="2443447"/>
                      <a:pt x="863660" y="2451157"/>
                    </a:cubicBezTo>
                    <a:cubicBezTo>
                      <a:pt x="849106" y="2455519"/>
                      <a:pt x="834401" y="2459016"/>
                      <a:pt x="819509" y="2462138"/>
                    </a:cubicBezTo>
                    <a:cubicBezTo>
                      <a:pt x="820374" y="2453902"/>
                      <a:pt x="822931" y="2446944"/>
                      <a:pt x="819697" y="2438934"/>
                    </a:cubicBezTo>
                    <a:cubicBezTo>
                      <a:pt x="811649" y="2417799"/>
                      <a:pt x="805707" y="2396024"/>
                      <a:pt x="797659" y="2374926"/>
                    </a:cubicBezTo>
                    <a:cubicBezTo>
                      <a:pt x="795365" y="2375603"/>
                      <a:pt x="793070" y="2376242"/>
                      <a:pt x="790776" y="2376919"/>
                    </a:cubicBezTo>
                    <a:cubicBezTo>
                      <a:pt x="786339" y="2398581"/>
                      <a:pt x="783556" y="2420469"/>
                      <a:pt x="778479" y="2442018"/>
                    </a:cubicBezTo>
                    <a:cubicBezTo>
                      <a:pt x="775733" y="2450517"/>
                      <a:pt x="779005" y="2457512"/>
                      <a:pt x="781262" y="2465598"/>
                    </a:cubicBezTo>
                    <a:cubicBezTo>
                      <a:pt x="766143" y="2465673"/>
                      <a:pt x="751100" y="2465222"/>
                      <a:pt x="735982" y="2464018"/>
                    </a:cubicBezTo>
                    <a:cubicBezTo>
                      <a:pt x="738126" y="2458490"/>
                      <a:pt x="742413" y="2451909"/>
                      <a:pt x="741398" y="2445854"/>
                    </a:cubicBezTo>
                    <a:cubicBezTo>
                      <a:pt x="738878" y="2425959"/>
                      <a:pt x="736734" y="2405914"/>
                      <a:pt x="732785" y="2386246"/>
                    </a:cubicBezTo>
                    <a:lnTo>
                      <a:pt x="725151" y="2389367"/>
                    </a:lnTo>
                    <a:cubicBezTo>
                      <a:pt x="714959" y="2404899"/>
                      <a:pt x="708115" y="2422725"/>
                      <a:pt x="698675" y="2438821"/>
                    </a:cubicBezTo>
                    <a:cubicBezTo>
                      <a:pt x="694426" y="2445290"/>
                      <a:pt x="696456" y="2451194"/>
                      <a:pt x="696908" y="2458415"/>
                    </a:cubicBezTo>
                    <a:cubicBezTo>
                      <a:pt x="682090" y="2454880"/>
                      <a:pt x="667273" y="2451307"/>
                      <a:pt x="652531" y="2447396"/>
                    </a:cubicBezTo>
                    <a:cubicBezTo>
                      <a:pt x="654938" y="2444199"/>
                      <a:pt x="657232" y="2440965"/>
                      <a:pt x="659451" y="2437655"/>
                    </a:cubicBezTo>
                    <a:cubicBezTo>
                      <a:pt x="660729" y="2422048"/>
                      <a:pt x="659977" y="2405200"/>
                      <a:pt x="657984" y="2389631"/>
                    </a:cubicBezTo>
                    <a:cubicBezTo>
                      <a:pt x="657382" y="2384629"/>
                      <a:pt x="655389" y="2385080"/>
                      <a:pt x="651252" y="2384403"/>
                    </a:cubicBezTo>
                    <a:cubicBezTo>
                      <a:pt x="643543" y="2389931"/>
                      <a:pt x="637375" y="2397904"/>
                      <a:pt x="631019" y="2404824"/>
                    </a:cubicBezTo>
                    <a:cubicBezTo>
                      <a:pt x="622896" y="2415091"/>
                      <a:pt x="612780" y="2420469"/>
                      <a:pt x="613419" y="2435173"/>
                    </a:cubicBezTo>
                    <a:cubicBezTo>
                      <a:pt x="601422" y="2428893"/>
                      <a:pt x="590215" y="2421446"/>
                      <a:pt x="579046" y="2413812"/>
                    </a:cubicBezTo>
                    <a:cubicBezTo>
                      <a:pt x="579647" y="2399107"/>
                      <a:pt x="579196" y="2384591"/>
                      <a:pt x="576864" y="2370037"/>
                    </a:cubicBezTo>
                    <a:cubicBezTo>
                      <a:pt x="564341" y="2367780"/>
                      <a:pt x="551968" y="2381319"/>
                      <a:pt x="541476" y="2386960"/>
                    </a:cubicBezTo>
                    <a:cubicBezTo>
                      <a:pt x="451255" y="2319342"/>
                      <a:pt x="369233" y="2241118"/>
                      <a:pt x="298643" y="2153154"/>
                    </a:cubicBezTo>
                    <a:cubicBezTo>
                      <a:pt x="199773" y="2030252"/>
                      <a:pt x="122376" y="1889900"/>
                      <a:pt x="71832" y="1740485"/>
                    </a:cubicBezTo>
                    <a:cubicBezTo>
                      <a:pt x="9328" y="1557148"/>
                      <a:pt x="-13312" y="1359708"/>
                      <a:pt x="7560" y="1167082"/>
                    </a:cubicBezTo>
                    <a:cubicBezTo>
                      <a:pt x="26289" y="989612"/>
                      <a:pt x="81760" y="816541"/>
                      <a:pt x="170100" y="661523"/>
                    </a:cubicBezTo>
                    <a:cubicBezTo>
                      <a:pt x="282547" y="463105"/>
                      <a:pt x="447569" y="295601"/>
                      <a:pt x="644746" y="180973"/>
                    </a:cubicBezTo>
                    <a:cubicBezTo>
                      <a:pt x="825413" y="75220"/>
                      <a:pt x="1030826" y="14597"/>
                      <a:pt x="1239699" y="2525"/>
                    </a:cubicBezTo>
                    <a:close/>
                  </a:path>
                </a:pathLst>
              </a:custGeom>
              <a:solidFill>
                <a:srgbClr val="F7F6D5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45" name="Freeform: Shape 944">
                <a:extLst>
                  <a:ext uri="{FF2B5EF4-FFF2-40B4-BE49-F238E27FC236}">
                    <a16:creationId xmlns:a16="http://schemas.microsoft.com/office/drawing/2014/main" id="{A72E1DE7-75EB-2AC4-8293-9408ED9419D0}"/>
                  </a:ext>
                </a:extLst>
              </p:cNvPr>
              <p:cNvSpPr/>
              <p:nvPr/>
            </p:nvSpPr>
            <p:spPr>
              <a:xfrm rot="4431757">
                <a:off x="8522258" y="3793191"/>
                <a:ext cx="36188" cy="69686"/>
              </a:xfrm>
              <a:custGeom>
                <a:avLst/>
                <a:gdLst>
                  <a:gd name="connsiteX0" fmla="*/ 15054 w 36188"/>
                  <a:gd name="connsiteY0" fmla="*/ 0 h 69686"/>
                  <a:gd name="connsiteX1" fmla="*/ 33707 w 36188"/>
                  <a:gd name="connsiteY1" fmla="*/ 49416 h 69686"/>
                  <a:gd name="connsiteX2" fmla="*/ 36189 w 36188"/>
                  <a:gd name="connsiteY2" fmla="*/ 67167 h 69686"/>
                  <a:gd name="connsiteX3" fmla="*/ 1665 w 36188"/>
                  <a:gd name="connsiteY3" fmla="*/ 69687 h 69686"/>
                  <a:gd name="connsiteX4" fmla="*/ 499 w 36188"/>
                  <a:gd name="connsiteY4" fmla="*/ 54117 h 69686"/>
                  <a:gd name="connsiteX5" fmla="*/ 15054 w 36188"/>
                  <a:gd name="connsiteY5" fmla="*/ 0 h 69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88" h="69686">
                    <a:moveTo>
                      <a:pt x="15054" y="0"/>
                    </a:moveTo>
                    <a:cubicBezTo>
                      <a:pt x="23666" y="16021"/>
                      <a:pt x="27802" y="32305"/>
                      <a:pt x="33707" y="49416"/>
                    </a:cubicBezTo>
                    <a:cubicBezTo>
                      <a:pt x="35963" y="55208"/>
                      <a:pt x="36189" y="61037"/>
                      <a:pt x="36189" y="67167"/>
                    </a:cubicBezTo>
                    <a:cubicBezTo>
                      <a:pt x="24681" y="67919"/>
                      <a:pt x="13173" y="68709"/>
                      <a:pt x="1665" y="69687"/>
                    </a:cubicBezTo>
                    <a:cubicBezTo>
                      <a:pt x="687" y="64347"/>
                      <a:pt x="-779" y="59570"/>
                      <a:pt x="499" y="54117"/>
                    </a:cubicBezTo>
                    <a:cubicBezTo>
                      <a:pt x="4561" y="36066"/>
                      <a:pt x="8359" y="17224"/>
                      <a:pt x="150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46" name="Freeform: Shape 945">
                <a:extLst>
                  <a:ext uri="{FF2B5EF4-FFF2-40B4-BE49-F238E27FC236}">
                    <a16:creationId xmlns:a16="http://schemas.microsoft.com/office/drawing/2014/main" id="{1DEA5370-8ED6-CF4F-EAAC-AE5503BC4422}"/>
                  </a:ext>
                </a:extLst>
              </p:cNvPr>
              <p:cNvSpPr/>
              <p:nvPr/>
            </p:nvSpPr>
            <p:spPr>
              <a:xfrm rot="4431757">
                <a:off x="8491080" y="3705514"/>
                <a:ext cx="36557" cy="75692"/>
              </a:xfrm>
              <a:custGeom>
                <a:avLst/>
                <a:gdLst>
                  <a:gd name="connsiteX0" fmla="*/ 10418 w 36557"/>
                  <a:gd name="connsiteY0" fmla="*/ 0 h 75692"/>
                  <a:gd name="connsiteX1" fmla="*/ 34562 w 36557"/>
                  <a:gd name="connsiteY1" fmla="*/ 53440 h 75692"/>
                  <a:gd name="connsiteX2" fmla="*/ 36029 w 36557"/>
                  <a:gd name="connsiteY2" fmla="*/ 71906 h 75692"/>
                  <a:gd name="connsiteX3" fmla="*/ 4514 w 36557"/>
                  <a:gd name="connsiteY3" fmla="*/ 75366 h 75692"/>
                  <a:gd name="connsiteX4" fmla="*/ 490 w 36557"/>
                  <a:gd name="connsiteY4" fmla="*/ 57878 h 75692"/>
                  <a:gd name="connsiteX5" fmla="*/ 10418 w 36557"/>
                  <a:gd name="connsiteY5" fmla="*/ 0 h 7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57" h="75692">
                    <a:moveTo>
                      <a:pt x="10418" y="0"/>
                    </a:moveTo>
                    <a:cubicBezTo>
                      <a:pt x="20836" y="16923"/>
                      <a:pt x="26928" y="35201"/>
                      <a:pt x="34562" y="53440"/>
                    </a:cubicBezTo>
                    <a:cubicBezTo>
                      <a:pt x="37458" y="59533"/>
                      <a:pt x="36480" y="65400"/>
                      <a:pt x="36029" y="71906"/>
                    </a:cubicBezTo>
                    <a:cubicBezTo>
                      <a:pt x="25950" y="73147"/>
                      <a:pt x="14630" y="76795"/>
                      <a:pt x="4514" y="75366"/>
                    </a:cubicBezTo>
                    <a:cubicBezTo>
                      <a:pt x="866" y="69461"/>
                      <a:pt x="-939" y="64911"/>
                      <a:pt x="490" y="57878"/>
                    </a:cubicBezTo>
                    <a:cubicBezTo>
                      <a:pt x="3198" y="38397"/>
                      <a:pt x="5153" y="19029"/>
                      <a:pt x="104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47" name="Freeform: Shape 946">
                <a:extLst>
                  <a:ext uri="{FF2B5EF4-FFF2-40B4-BE49-F238E27FC236}">
                    <a16:creationId xmlns:a16="http://schemas.microsoft.com/office/drawing/2014/main" id="{44414DF6-9F20-803F-76FD-9F6C67BF4D6A}"/>
                  </a:ext>
                </a:extLst>
              </p:cNvPr>
              <p:cNvSpPr/>
              <p:nvPr/>
            </p:nvSpPr>
            <p:spPr>
              <a:xfrm rot="4431757">
                <a:off x="8546113" y="3883001"/>
                <a:ext cx="36817" cy="62955"/>
              </a:xfrm>
              <a:custGeom>
                <a:avLst/>
                <a:gdLst>
                  <a:gd name="connsiteX0" fmla="*/ 19706 w 36817"/>
                  <a:gd name="connsiteY0" fmla="*/ 0 h 62955"/>
                  <a:gd name="connsiteX1" fmla="*/ 36818 w 36817"/>
                  <a:gd name="connsiteY1" fmla="*/ 62955 h 62955"/>
                  <a:gd name="connsiteX2" fmla="*/ 0 w 36817"/>
                  <a:gd name="connsiteY2" fmla="*/ 62241 h 62955"/>
                  <a:gd name="connsiteX3" fmla="*/ 14629 w 36817"/>
                  <a:gd name="connsiteY3" fmla="*/ 11320 h 62955"/>
                  <a:gd name="connsiteX4" fmla="*/ 19706 w 36817"/>
                  <a:gd name="connsiteY4" fmla="*/ 0 h 6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17" h="62955">
                    <a:moveTo>
                      <a:pt x="19706" y="0"/>
                    </a:moveTo>
                    <a:cubicBezTo>
                      <a:pt x="27416" y="20045"/>
                      <a:pt x="34110" y="41632"/>
                      <a:pt x="36818" y="62955"/>
                    </a:cubicBezTo>
                    <a:cubicBezTo>
                      <a:pt x="24520" y="62842"/>
                      <a:pt x="12260" y="62504"/>
                      <a:pt x="0" y="62241"/>
                    </a:cubicBezTo>
                    <a:cubicBezTo>
                      <a:pt x="602" y="44791"/>
                      <a:pt x="8800" y="27604"/>
                      <a:pt x="14629" y="11320"/>
                    </a:cubicBezTo>
                    <a:cubicBezTo>
                      <a:pt x="16284" y="7522"/>
                      <a:pt x="17976" y="3761"/>
                      <a:pt x="197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48" name="Freeform: Shape 947">
                <a:extLst>
                  <a:ext uri="{FF2B5EF4-FFF2-40B4-BE49-F238E27FC236}">
                    <a16:creationId xmlns:a16="http://schemas.microsoft.com/office/drawing/2014/main" id="{D5F54E14-2BD5-EFEB-8EED-873ED2B73B30}"/>
                  </a:ext>
                </a:extLst>
              </p:cNvPr>
              <p:cNvSpPr/>
              <p:nvPr/>
            </p:nvSpPr>
            <p:spPr>
              <a:xfrm rot="4431757">
                <a:off x="8451771" y="3620291"/>
                <a:ext cx="37071" cy="83676"/>
              </a:xfrm>
              <a:custGeom>
                <a:avLst/>
                <a:gdLst>
                  <a:gd name="connsiteX0" fmla="*/ 4338 w 37071"/>
                  <a:gd name="connsiteY0" fmla="*/ 0 h 83676"/>
                  <a:gd name="connsiteX1" fmla="*/ 11521 w 37071"/>
                  <a:gd name="connsiteY1" fmla="*/ 11245 h 83676"/>
                  <a:gd name="connsiteX2" fmla="*/ 35741 w 37071"/>
                  <a:gd name="connsiteY2" fmla="*/ 58442 h 83676"/>
                  <a:gd name="connsiteX3" fmla="*/ 35327 w 37071"/>
                  <a:gd name="connsiteY3" fmla="*/ 77246 h 83676"/>
                  <a:gd name="connsiteX4" fmla="*/ 8964 w 37071"/>
                  <a:gd name="connsiteY4" fmla="*/ 83677 h 83676"/>
                  <a:gd name="connsiteX5" fmla="*/ 13 w 37071"/>
                  <a:gd name="connsiteY5" fmla="*/ 65889 h 83676"/>
                  <a:gd name="connsiteX6" fmla="*/ 2345 w 37071"/>
                  <a:gd name="connsiteY6" fmla="*/ 15005 h 83676"/>
                  <a:gd name="connsiteX7" fmla="*/ 4338 w 37071"/>
                  <a:gd name="connsiteY7" fmla="*/ 0 h 83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071" h="83676">
                    <a:moveTo>
                      <a:pt x="4338" y="0"/>
                    </a:moveTo>
                    <a:cubicBezTo>
                      <a:pt x="6783" y="3723"/>
                      <a:pt x="9190" y="7446"/>
                      <a:pt x="11521" y="11245"/>
                    </a:cubicBezTo>
                    <a:cubicBezTo>
                      <a:pt x="20547" y="26438"/>
                      <a:pt x="27881" y="42609"/>
                      <a:pt x="35741" y="58442"/>
                    </a:cubicBezTo>
                    <a:cubicBezTo>
                      <a:pt x="38749" y="63707"/>
                      <a:pt x="35778" y="71492"/>
                      <a:pt x="35327" y="77246"/>
                    </a:cubicBezTo>
                    <a:cubicBezTo>
                      <a:pt x="26489" y="79239"/>
                      <a:pt x="17727" y="81420"/>
                      <a:pt x="8964" y="83677"/>
                    </a:cubicBezTo>
                    <a:cubicBezTo>
                      <a:pt x="5880" y="78412"/>
                      <a:pt x="-325" y="72244"/>
                      <a:pt x="13" y="65889"/>
                    </a:cubicBezTo>
                    <a:cubicBezTo>
                      <a:pt x="427" y="48965"/>
                      <a:pt x="803" y="31891"/>
                      <a:pt x="2345" y="15005"/>
                    </a:cubicBezTo>
                    <a:cubicBezTo>
                      <a:pt x="2947" y="10004"/>
                      <a:pt x="3624" y="5002"/>
                      <a:pt x="43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49" name="Freeform: Shape 948">
                <a:extLst>
                  <a:ext uri="{FF2B5EF4-FFF2-40B4-BE49-F238E27FC236}">
                    <a16:creationId xmlns:a16="http://schemas.microsoft.com/office/drawing/2014/main" id="{8183355C-F052-B5A3-6E8C-A3A09B1691DF}"/>
                  </a:ext>
                </a:extLst>
              </p:cNvPr>
              <p:cNvSpPr/>
              <p:nvPr/>
            </p:nvSpPr>
            <p:spPr>
              <a:xfrm rot="4431757">
                <a:off x="8560961" y="3972714"/>
                <a:ext cx="37908" cy="58667"/>
              </a:xfrm>
              <a:custGeom>
                <a:avLst/>
                <a:gdLst>
                  <a:gd name="connsiteX0" fmla="*/ 24972 w 37908"/>
                  <a:gd name="connsiteY0" fmla="*/ 0 h 58667"/>
                  <a:gd name="connsiteX1" fmla="*/ 37909 w 37908"/>
                  <a:gd name="connsiteY1" fmla="*/ 58668 h 58667"/>
                  <a:gd name="connsiteX2" fmla="*/ 0 w 37908"/>
                  <a:gd name="connsiteY2" fmla="*/ 54606 h 58667"/>
                  <a:gd name="connsiteX3" fmla="*/ 19218 w 37908"/>
                  <a:gd name="connsiteY3" fmla="*/ 9552 h 58667"/>
                  <a:gd name="connsiteX4" fmla="*/ 24972 w 37908"/>
                  <a:gd name="connsiteY4" fmla="*/ 0 h 58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08" h="58667">
                    <a:moveTo>
                      <a:pt x="24972" y="0"/>
                    </a:moveTo>
                    <a:cubicBezTo>
                      <a:pt x="31064" y="19142"/>
                      <a:pt x="35163" y="38811"/>
                      <a:pt x="37909" y="58668"/>
                    </a:cubicBezTo>
                    <a:cubicBezTo>
                      <a:pt x="25272" y="57464"/>
                      <a:pt x="12599" y="56073"/>
                      <a:pt x="0" y="54606"/>
                    </a:cubicBezTo>
                    <a:cubicBezTo>
                      <a:pt x="4851" y="39074"/>
                      <a:pt x="11696" y="23994"/>
                      <a:pt x="19218" y="9552"/>
                    </a:cubicBezTo>
                    <a:cubicBezTo>
                      <a:pt x="21098" y="6356"/>
                      <a:pt x="23016" y="3159"/>
                      <a:pt x="249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id="{DB7E0898-E379-C330-DAC2-D95DB3B799C2}"/>
                  </a:ext>
                </a:extLst>
              </p:cNvPr>
              <p:cNvSpPr/>
              <p:nvPr/>
            </p:nvSpPr>
            <p:spPr>
              <a:xfrm rot="4431757">
                <a:off x="8561223" y="4107221"/>
                <a:ext cx="82435" cy="71103"/>
              </a:xfrm>
              <a:custGeom>
                <a:avLst/>
                <a:gdLst>
                  <a:gd name="connsiteX0" fmla="*/ 13238 w 82435"/>
                  <a:gd name="connsiteY0" fmla="*/ 1116 h 71103"/>
                  <a:gd name="connsiteX1" fmla="*/ 82436 w 82435"/>
                  <a:gd name="connsiteY1" fmla="*/ 26012 h 71103"/>
                  <a:gd name="connsiteX2" fmla="*/ 49793 w 82435"/>
                  <a:gd name="connsiteY2" fmla="*/ 71104 h 71103"/>
                  <a:gd name="connsiteX3" fmla="*/ 12824 w 82435"/>
                  <a:gd name="connsiteY3" fmla="*/ 62905 h 71103"/>
                  <a:gd name="connsiteX4" fmla="*/ 0 w 82435"/>
                  <a:gd name="connsiteY4" fmla="*/ 1116 h 71103"/>
                  <a:gd name="connsiteX5" fmla="*/ 13238 w 82435"/>
                  <a:gd name="connsiteY5" fmla="*/ 1116 h 71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435" h="71103">
                    <a:moveTo>
                      <a:pt x="13238" y="1116"/>
                    </a:moveTo>
                    <a:cubicBezTo>
                      <a:pt x="36517" y="8750"/>
                      <a:pt x="59533" y="17325"/>
                      <a:pt x="82436" y="26012"/>
                    </a:cubicBezTo>
                    <a:cubicBezTo>
                      <a:pt x="69762" y="39814"/>
                      <a:pt x="59909" y="55421"/>
                      <a:pt x="49793" y="71104"/>
                    </a:cubicBezTo>
                    <a:cubicBezTo>
                      <a:pt x="37532" y="68020"/>
                      <a:pt x="25235" y="65312"/>
                      <a:pt x="12824" y="62905"/>
                    </a:cubicBezTo>
                    <a:cubicBezTo>
                      <a:pt x="9966" y="42597"/>
                      <a:pt x="8988" y="19694"/>
                      <a:pt x="0" y="1116"/>
                    </a:cubicBezTo>
                    <a:cubicBezTo>
                      <a:pt x="4701" y="401"/>
                      <a:pt x="8575" y="-990"/>
                      <a:pt x="13238" y="11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id="{5D4C7FC3-527E-9136-29B1-958EA06AD1E2}"/>
                  </a:ext>
                </a:extLst>
              </p:cNvPr>
              <p:cNvSpPr/>
              <p:nvPr/>
            </p:nvSpPr>
            <p:spPr>
              <a:xfrm rot="4431757">
                <a:off x="8570211" y="4063566"/>
                <a:ext cx="37645" cy="54869"/>
              </a:xfrm>
              <a:custGeom>
                <a:avLst/>
                <a:gdLst>
                  <a:gd name="connsiteX0" fmla="*/ 27980 w 37645"/>
                  <a:gd name="connsiteY0" fmla="*/ 0 h 54869"/>
                  <a:gd name="connsiteX1" fmla="*/ 37645 w 37645"/>
                  <a:gd name="connsiteY1" fmla="*/ 54869 h 54869"/>
                  <a:gd name="connsiteX2" fmla="*/ 0 w 37645"/>
                  <a:gd name="connsiteY2" fmla="*/ 47912 h 54869"/>
                  <a:gd name="connsiteX3" fmla="*/ 20759 w 37645"/>
                  <a:gd name="connsiteY3" fmla="*/ 10229 h 54869"/>
                  <a:gd name="connsiteX4" fmla="*/ 27980 w 37645"/>
                  <a:gd name="connsiteY4" fmla="*/ 0 h 54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45" h="54869">
                    <a:moveTo>
                      <a:pt x="27980" y="0"/>
                    </a:moveTo>
                    <a:cubicBezTo>
                      <a:pt x="32907" y="18014"/>
                      <a:pt x="35351" y="36404"/>
                      <a:pt x="37645" y="54869"/>
                    </a:cubicBezTo>
                    <a:cubicBezTo>
                      <a:pt x="25084" y="52538"/>
                      <a:pt x="12523" y="50244"/>
                      <a:pt x="0" y="47912"/>
                    </a:cubicBezTo>
                    <a:cubicBezTo>
                      <a:pt x="6431" y="35125"/>
                      <a:pt x="12937" y="22226"/>
                      <a:pt x="20759" y="10229"/>
                    </a:cubicBezTo>
                    <a:cubicBezTo>
                      <a:pt x="23129" y="6807"/>
                      <a:pt x="25535" y="3385"/>
                      <a:pt x="279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52" name="Freeform: Shape 951">
                <a:extLst>
                  <a:ext uri="{FF2B5EF4-FFF2-40B4-BE49-F238E27FC236}">
                    <a16:creationId xmlns:a16="http://schemas.microsoft.com/office/drawing/2014/main" id="{A878A4A5-6BD6-C5F6-5F89-D7FC4843793A}"/>
                  </a:ext>
                </a:extLst>
              </p:cNvPr>
              <p:cNvSpPr/>
              <p:nvPr/>
            </p:nvSpPr>
            <p:spPr>
              <a:xfrm rot="4431757">
                <a:off x="8403279" y="3537902"/>
                <a:ext cx="40566" cy="89205"/>
              </a:xfrm>
              <a:custGeom>
                <a:avLst/>
                <a:gdLst>
                  <a:gd name="connsiteX0" fmla="*/ 380 w 40566"/>
                  <a:gd name="connsiteY0" fmla="*/ 0 h 89205"/>
                  <a:gd name="connsiteX1" fmla="*/ 9858 w 40566"/>
                  <a:gd name="connsiteY1" fmla="*/ 12448 h 89205"/>
                  <a:gd name="connsiteX2" fmla="*/ 37349 w 40566"/>
                  <a:gd name="connsiteY2" fmla="*/ 56449 h 89205"/>
                  <a:gd name="connsiteX3" fmla="*/ 39116 w 40566"/>
                  <a:gd name="connsiteY3" fmla="*/ 81383 h 89205"/>
                  <a:gd name="connsiteX4" fmla="*/ 17191 w 40566"/>
                  <a:gd name="connsiteY4" fmla="*/ 89205 h 89205"/>
                  <a:gd name="connsiteX5" fmla="*/ 3389 w 40566"/>
                  <a:gd name="connsiteY5" fmla="*/ 68408 h 89205"/>
                  <a:gd name="connsiteX6" fmla="*/ 380 w 40566"/>
                  <a:gd name="connsiteY6" fmla="*/ 0 h 89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6" h="89205">
                    <a:moveTo>
                      <a:pt x="380" y="0"/>
                    </a:moveTo>
                    <a:cubicBezTo>
                      <a:pt x="3615" y="4099"/>
                      <a:pt x="6736" y="8274"/>
                      <a:pt x="9858" y="12448"/>
                    </a:cubicBezTo>
                    <a:cubicBezTo>
                      <a:pt x="19861" y="26513"/>
                      <a:pt x="28135" y="41820"/>
                      <a:pt x="37349" y="56449"/>
                    </a:cubicBezTo>
                    <a:cubicBezTo>
                      <a:pt x="42802" y="64497"/>
                      <a:pt x="39831" y="72432"/>
                      <a:pt x="39116" y="81383"/>
                    </a:cubicBezTo>
                    <a:cubicBezTo>
                      <a:pt x="31783" y="83940"/>
                      <a:pt x="24487" y="86535"/>
                      <a:pt x="17191" y="89205"/>
                    </a:cubicBezTo>
                    <a:cubicBezTo>
                      <a:pt x="11776" y="83226"/>
                      <a:pt x="3427" y="77171"/>
                      <a:pt x="3389" y="68408"/>
                    </a:cubicBezTo>
                    <a:cubicBezTo>
                      <a:pt x="1584" y="45580"/>
                      <a:pt x="-973" y="22978"/>
                      <a:pt x="3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53" name="Freeform: Shape 952">
                <a:extLst>
                  <a:ext uri="{FF2B5EF4-FFF2-40B4-BE49-F238E27FC236}">
                    <a16:creationId xmlns:a16="http://schemas.microsoft.com/office/drawing/2014/main" id="{DAA7E19C-5409-C0B5-A3D5-2E7D408C4022}"/>
                  </a:ext>
                </a:extLst>
              </p:cNvPr>
              <p:cNvSpPr/>
              <p:nvPr/>
            </p:nvSpPr>
            <p:spPr>
              <a:xfrm rot="4431757">
                <a:off x="8572924" y="4154983"/>
                <a:ext cx="37231" cy="51183"/>
              </a:xfrm>
              <a:custGeom>
                <a:avLst/>
                <a:gdLst>
                  <a:gd name="connsiteX0" fmla="*/ 30236 w 37231"/>
                  <a:gd name="connsiteY0" fmla="*/ 0 h 51183"/>
                  <a:gd name="connsiteX1" fmla="*/ 37232 w 37231"/>
                  <a:gd name="connsiteY1" fmla="*/ 51184 h 51183"/>
                  <a:gd name="connsiteX2" fmla="*/ 0 w 37231"/>
                  <a:gd name="connsiteY2" fmla="*/ 41218 h 51183"/>
                  <a:gd name="connsiteX3" fmla="*/ 30236 w 37231"/>
                  <a:gd name="connsiteY3" fmla="*/ 0 h 5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31" h="51183">
                    <a:moveTo>
                      <a:pt x="30236" y="0"/>
                    </a:moveTo>
                    <a:cubicBezTo>
                      <a:pt x="34223" y="16886"/>
                      <a:pt x="35201" y="34035"/>
                      <a:pt x="37232" y="51184"/>
                    </a:cubicBezTo>
                    <a:cubicBezTo>
                      <a:pt x="24821" y="47874"/>
                      <a:pt x="12410" y="44603"/>
                      <a:pt x="0" y="41218"/>
                    </a:cubicBezTo>
                    <a:cubicBezTo>
                      <a:pt x="9891" y="27228"/>
                      <a:pt x="18578" y="12674"/>
                      <a:pt x="302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54" name="Freeform: Shape 953">
                <a:extLst>
                  <a:ext uri="{FF2B5EF4-FFF2-40B4-BE49-F238E27FC236}">
                    <a16:creationId xmlns:a16="http://schemas.microsoft.com/office/drawing/2014/main" id="{D74A25F9-5978-36D7-6F1B-8258C72D99B3}"/>
                  </a:ext>
                </a:extLst>
              </p:cNvPr>
              <p:cNvSpPr/>
              <p:nvPr/>
            </p:nvSpPr>
            <p:spPr>
              <a:xfrm rot="4431757">
                <a:off x="8565056" y="4201332"/>
                <a:ext cx="71868" cy="64948"/>
              </a:xfrm>
              <a:custGeom>
                <a:avLst/>
                <a:gdLst>
                  <a:gd name="connsiteX0" fmla="*/ 0 w 71868"/>
                  <a:gd name="connsiteY0" fmla="*/ 0 h 64948"/>
                  <a:gd name="connsiteX1" fmla="*/ 71868 w 71868"/>
                  <a:gd name="connsiteY1" fmla="*/ 31327 h 64948"/>
                  <a:gd name="connsiteX2" fmla="*/ 43211 w 71868"/>
                  <a:gd name="connsiteY2" fmla="*/ 64948 h 64948"/>
                  <a:gd name="connsiteX3" fmla="*/ 6845 w 71868"/>
                  <a:gd name="connsiteY3" fmla="*/ 54080 h 64948"/>
                  <a:gd name="connsiteX4" fmla="*/ 2520 w 71868"/>
                  <a:gd name="connsiteY4" fmla="*/ 13764 h 64948"/>
                  <a:gd name="connsiteX5" fmla="*/ 0 w 71868"/>
                  <a:gd name="connsiteY5" fmla="*/ 0 h 6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68" h="64948">
                    <a:moveTo>
                      <a:pt x="0" y="0"/>
                    </a:moveTo>
                    <a:cubicBezTo>
                      <a:pt x="24031" y="10229"/>
                      <a:pt x="48138" y="20308"/>
                      <a:pt x="71868" y="31327"/>
                    </a:cubicBezTo>
                    <a:cubicBezTo>
                      <a:pt x="61676" y="42008"/>
                      <a:pt x="52538" y="53553"/>
                      <a:pt x="43211" y="64948"/>
                    </a:cubicBezTo>
                    <a:cubicBezTo>
                      <a:pt x="31139" y="61112"/>
                      <a:pt x="19029" y="57464"/>
                      <a:pt x="6845" y="54080"/>
                    </a:cubicBezTo>
                    <a:cubicBezTo>
                      <a:pt x="5716" y="40654"/>
                      <a:pt x="4663" y="27077"/>
                      <a:pt x="2520" y="13764"/>
                    </a:cubicBezTo>
                    <a:cubicBezTo>
                      <a:pt x="1730" y="9176"/>
                      <a:pt x="865" y="4588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55" name="Freeform: Shape 954">
                <a:extLst>
                  <a:ext uri="{FF2B5EF4-FFF2-40B4-BE49-F238E27FC236}">
                    <a16:creationId xmlns:a16="http://schemas.microsoft.com/office/drawing/2014/main" id="{115A6D66-FC4E-CB1C-AABE-BBCDE649136F}"/>
                  </a:ext>
                </a:extLst>
              </p:cNvPr>
              <p:cNvSpPr/>
              <p:nvPr/>
            </p:nvSpPr>
            <p:spPr>
              <a:xfrm rot="4431757">
                <a:off x="8343573" y="3459412"/>
                <a:ext cx="49053" cy="92702"/>
              </a:xfrm>
              <a:custGeom>
                <a:avLst/>
                <a:gdLst>
                  <a:gd name="connsiteX0" fmla="*/ 0 w 49053"/>
                  <a:gd name="connsiteY0" fmla="*/ 0 h 92702"/>
                  <a:gd name="connsiteX1" fmla="*/ 8499 w 49053"/>
                  <a:gd name="connsiteY1" fmla="*/ 9402 h 92702"/>
                  <a:gd name="connsiteX2" fmla="*/ 44791 w 49053"/>
                  <a:gd name="connsiteY2" fmla="*/ 56299 h 92702"/>
                  <a:gd name="connsiteX3" fmla="*/ 47461 w 49053"/>
                  <a:gd name="connsiteY3" fmla="*/ 83414 h 92702"/>
                  <a:gd name="connsiteX4" fmla="*/ 31102 w 49053"/>
                  <a:gd name="connsiteY4" fmla="*/ 92703 h 92702"/>
                  <a:gd name="connsiteX5" fmla="*/ 11207 w 49053"/>
                  <a:gd name="connsiteY5" fmla="*/ 71530 h 92702"/>
                  <a:gd name="connsiteX6" fmla="*/ 0 w 49053"/>
                  <a:gd name="connsiteY6" fmla="*/ 0 h 9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053" h="92702">
                    <a:moveTo>
                      <a:pt x="0" y="0"/>
                    </a:moveTo>
                    <a:cubicBezTo>
                      <a:pt x="2858" y="3121"/>
                      <a:pt x="5716" y="6243"/>
                      <a:pt x="8499" y="9402"/>
                    </a:cubicBezTo>
                    <a:cubicBezTo>
                      <a:pt x="21737" y="24069"/>
                      <a:pt x="32719" y="40579"/>
                      <a:pt x="44791" y="56299"/>
                    </a:cubicBezTo>
                    <a:cubicBezTo>
                      <a:pt x="50657" y="63783"/>
                      <a:pt x="49341" y="74726"/>
                      <a:pt x="47461" y="83414"/>
                    </a:cubicBezTo>
                    <a:cubicBezTo>
                      <a:pt x="42384" y="87024"/>
                      <a:pt x="36592" y="89732"/>
                      <a:pt x="31102" y="92703"/>
                    </a:cubicBezTo>
                    <a:cubicBezTo>
                      <a:pt x="23354" y="87024"/>
                      <a:pt x="13464" y="81721"/>
                      <a:pt x="11207" y="71530"/>
                    </a:cubicBezTo>
                    <a:cubicBezTo>
                      <a:pt x="6657" y="47724"/>
                      <a:pt x="1316" y="2429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56" name="Freeform: Shape 955">
                <a:extLst>
                  <a:ext uri="{FF2B5EF4-FFF2-40B4-BE49-F238E27FC236}">
                    <a16:creationId xmlns:a16="http://schemas.microsoft.com/office/drawing/2014/main" id="{437C39D0-8AB8-2761-747E-7D9F0AA3DFCB}"/>
                  </a:ext>
                </a:extLst>
              </p:cNvPr>
              <p:cNvSpPr/>
              <p:nvPr/>
            </p:nvSpPr>
            <p:spPr>
              <a:xfrm rot="4431757">
                <a:off x="8568663" y="4248612"/>
                <a:ext cx="35576" cy="44301"/>
              </a:xfrm>
              <a:custGeom>
                <a:avLst/>
                <a:gdLst>
                  <a:gd name="connsiteX0" fmla="*/ 31891 w 35576"/>
                  <a:gd name="connsiteY0" fmla="*/ 0 h 44301"/>
                  <a:gd name="connsiteX1" fmla="*/ 35577 w 35576"/>
                  <a:gd name="connsiteY1" fmla="*/ 44302 h 44301"/>
                  <a:gd name="connsiteX2" fmla="*/ 0 w 35576"/>
                  <a:gd name="connsiteY2" fmla="*/ 32267 h 44301"/>
                  <a:gd name="connsiteX3" fmla="*/ 31891 w 35576"/>
                  <a:gd name="connsiteY3" fmla="*/ 0 h 4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76" h="44301">
                    <a:moveTo>
                      <a:pt x="31891" y="0"/>
                    </a:moveTo>
                    <a:cubicBezTo>
                      <a:pt x="34223" y="14742"/>
                      <a:pt x="34486" y="29484"/>
                      <a:pt x="35577" y="44302"/>
                    </a:cubicBezTo>
                    <a:cubicBezTo>
                      <a:pt x="23843" y="40014"/>
                      <a:pt x="11922" y="36141"/>
                      <a:pt x="0" y="32267"/>
                    </a:cubicBezTo>
                    <a:cubicBezTo>
                      <a:pt x="9590" y="22414"/>
                      <a:pt x="18465" y="3986"/>
                      <a:pt x="318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57" name="Freeform: Shape 956">
                <a:extLst>
                  <a:ext uri="{FF2B5EF4-FFF2-40B4-BE49-F238E27FC236}">
                    <a16:creationId xmlns:a16="http://schemas.microsoft.com/office/drawing/2014/main" id="{EE850B87-005F-9CF6-C63A-6FA43C56EA9C}"/>
                  </a:ext>
                </a:extLst>
              </p:cNvPr>
              <p:cNvSpPr/>
              <p:nvPr/>
            </p:nvSpPr>
            <p:spPr>
              <a:xfrm rot="4431757">
                <a:off x="8560384" y="4296428"/>
                <a:ext cx="62541" cy="54455"/>
              </a:xfrm>
              <a:custGeom>
                <a:avLst/>
                <a:gdLst>
                  <a:gd name="connsiteX0" fmla="*/ 0 w 62541"/>
                  <a:gd name="connsiteY0" fmla="*/ 0 h 54455"/>
                  <a:gd name="connsiteX1" fmla="*/ 62541 w 62541"/>
                  <a:gd name="connsiteY1" fmla="*/ 32154 h 54455"/>
                  <a:gd name="connsiteX2" fmla="*/ 39149 w 62541"/>
                  <a:gd name="connsiteY2" fmla="*/ 54456 h 54455"/>
                  <a:gd name="connsiteX3" fmla="*/ 2971 w 62541"/>
                  <a:gd name="connsiteY3" fmla="*/ 41857 h 54455"/>
                  <a:gd name="connsiteX4" fmla="*/ 0 w 62541"/>
                  <a:gd name="connsiteY4" fmla="*/ 0 h 54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41" h="54455">
                    <a:moveTo>
                      <a:pt x="0" y="0"/>
                    </a:moveTo>
                    <a:cubicBezTo>
                      <a:pt x="21060" y="10342"/>
                      <a:pt x="41857" y="21098"/>
                      <a:pt x="62541" y="32154"/>
                    </a:cubicBezTo>
                    <a:cubicBezTo>
                      <a:pt x="54757" y="39563"/>
                      <a:pt x="47498" y="47686"/>
                      <a:pt x="39149" y="54456"/>
                    </a:cubicBezTo>
                    <a:cubicBezTo>
                      <a:pt x="27266" y="52162"/>
                      <a:pt x="14780" y="45618"/>
                      <a:pt x="2971" y="41857"/>
                    </a:cubicBezTo>
                    <a:cubicBezTo>
                      <a:pt x="2219" y="27905"/>
                      <a:pt x="1467" y="1395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58" name="Freeform: Shape 957">
                <a:extLst>
                  <a:ext uri="{FF2B5EF4-FFF2-40B4-BE49-F238E27FC236}">
                    <a16:creationId xmlns:a16="http://schemas.microsoft.com/office/drawing/2014/main" id="{44942B97-3753-0C3E-4270-CF1B5FAAAB7D}"/>
                  </a:ext>
                </a:extLst>
              </p:cNvPr>
              <p:cNvSpPr/>
              <p:nvPr/>
            </p:nvSpPr>
            <p:spPr>
              <a:xfrm rot="4431757">
                <a:off x="8274206" y="3388173"/>
                <a:ext cx="59248" cy="92401"/>
              </a:xfrm>
              <a:custGeom>
                <a:avLst/>
                <a:gdLst>
                  <a:gd name="connsiteX0" fmla="*/ 0 w 59248"/>
                  <a:gd name="connsiteY0" fmla="*/ 0 h 92401"/>
                  <a:gd name="connsiteX1" fmla="*/ 52538 w 59248"/>
                  <a:gd name="connsiteY1" fmla="*/ 52350 h 92401"/>
                  <a:gd name="connsiteX2" fmla="*/ 58969 w 59248"/>
                  <a:gd name="connsiteY2" fmla="*/ 84467 h 92401"/>
                  <a:gd name="connsiteX3" fmla="*/ 45317 w 59248"/>
                  <a:gd name="connsiteY3" fmla="*/ 92402 h 92401"/>
                  <a:gd name="connsiteX4" fmla="*/ 20910 w 59248"/>
                  <a:gd name="connsiteY4" fmla="*/ 71981 h 92401"/>
                  <a:gd name="connsiteX5" fmla="*/ 0 w 59248"/>
                  <a:gd name="connsiteY5" fmla="*/ 0 h 9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248" h="92401">
                    <a:moveTo>
                      <a:pt x="0" y="0"/>
                    </a:moveTo>
                    <a:cubicBezTo>
                      <a:pt x="19706" y="15532"/>
                      <a:pt x="35201" y="34449"/>
                      <a:pt x="52538" y="52350"/>
                    </a:cubicBezTo>
                    <a:cubicBezTo>
                      <a:pt x="61075" y="61112"/>
                      <a:pt x="59082" y="73297"/>
                      <a:pt x="58969" y="84467"/>
                    </a:cubicBezTo>
                    <a:cubicBezTo>
                      <a:pt x="54418" y="87099"/>
                      <a:pt x="49868" y="89732"/>
                      <a:pt x="45317" y="92402"/>
                    </a:cubicBezTo>
                    <a:cubicBezTo>
                      <a:pt x="36630" y="87362"/>
                      <a:pt x="24370" y="82210"/>
                      <a:pt x="20910" y="71981"/>
                    </a:cubicBezTo>
                    <a:cubicBezTo>
                      <a:pt x="13200" y="48025"/>
                      <a:pt x="4438" y="24859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59" name="Freeform: Shape 958">
                <a:extLst>
                  <a:ext uri="{FF2B5EF4-FFF2-40B4-BE49-F238E27FC236}">
                    <a16:creationId xmlns:a16="http://schemas.microsoft.com/office/drawing/2014/main" id="{53423DB9-9373-AFD4-08D9-3BF1FAB5C872}"/>
                  </a:ext>
                </a:extLst>
              </p:cNvPr>
              <p:cNvSpPr/>
              <p:nvPr/>
            </p:nvSpPr>
            <p:spPr>
              <a:xfrm rot="4431757">
                <a:off x="8408771" y="3785091"/>
                <a:ext cx="34002" cy="71228"/>
              </a:xfrm>
              <a:custGeom>
                <a:avLst/>
                <a:gdLst>
                  <a:gd name="connsiteX0" fmla="*/ 32388 w 34002"/>
                  <a:gd name="connsiteY0" fmla="*/ 0 h 71228"/>
                  <a:gd name="connsiteX1" fmla="*/ 33178 w 34002"/>
                  <a:gd name="connsiteY1" fmla="*/ 17788 h 71228"/>
                  <a:gd name="connsiteX2" fmla="*/ 22121 w 34002"/>
                  <a:gd name="connsiteY2" fmla="*/ 71229 h 71228"/>
                  <a:gd name="connsiteX3" fmla="*/ 1362 w 34002"/>
                  <a:gd name="connsiteY3" fmla="*/ 18315 h 71228"/>
                  <a:gd name="connsiteX4" fmla="*/ 1324 w 34002"/>
                  <a:gd name="connsiteY4" fmla="*/ 1918 h 71228"/>
                  <a:gd name="connsiteX5" fmla="*/ 32388 w 34002"/>
                  <a:gd name="connsiteY5" fmla="*/ 0 h 71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002" h="71228">
                    <a:moveTo>
                      <a:pt x="32388" y="0"/>
                    </a:moveTo>
                    <a:cubicBezTo>
                      <a:pt x="33629" y="6130"/>
                      <a:pt x="34870" y="11583"/>
                      <a:pt x="33178" y="17788"/>
                    </a:cubicBezTo>
                    <a:cubicBezTo>
                      <a:pt x="29643" y="35652"/>
                      <a:pt x="26747" y="53553"/>
                      <a:pt x="22121" y="71229"/>
                    </a:cubicBezTo>
                    <a:cubicBezTo>
                      <a:pt x="13923" y="54042"/>
                      <a:pt x="8319" y="36028"/>
                      <a:pt x="1362" y="18315"/>
                    </a:cubicBezTo>
                    <a:cubicBezTo>
                      <a:pt x="-1158" y="12749"/>
                      <a:pt x="422" y="7672"/>
                      <a:pt x="1324" y="1918"/>
                    </a:cubicBezTo>
                    <a:cubicBezTo>
                      <a:pt x="11666" y="940"/>
                      <a:pt x="22046" y="489"/>
                      <a:pt x="323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52" name="Freeform: Shape 1151">
                <a:extLst>
                  <a:ext uri="{FF2B5EF4-FFF2-40B4-BE49-F238E27FC236}">
                    <a16:creationId xmlns:a16="http://schemas.microsoft.com/office/drawing/2014/main" id="{A4B222C6-F183-8F7F-6CA5-E035725679C1}"/>
                  </a:ext>
                </a:extLst>
              </p:cNvPr>
              <p:cNvSpPr/>
              <p:nvPr/>
            </p:nvSpPr>
            <p:spPr>
              <a:xfrm rot="4431757">
                <a:off x="6388716" y="3200171"/>
                <a:ext cx="1911320" cy="2503007"/>
              </a:xfrm>
              <a:custGeom>
                <a:avLst/>
                <a:gdLst>
                  <a:gd name="connsiteX0" fmla="*/ 672199 w 1911320"/>
                  <a:gd name="connsiteY0" fmla="*/ 1091 h 2503007"/>
                  <a:gd name="connsiteX1" fmla="*/ 711837 w 1911320"/>
                  <a:gd name="connsiteY1" fmla="*/ 0 h 2503007"/>
                  <a:gd name="connsiteX2" fmla="*/ 713868 w 1911320"/>
                  <a:gd name="connsiteY2" fmla="*/ 17111 h 2503007"/>
                  <a:gd name="connsiteX3" fmla="*/ 731506 w 1911320"/>
                  <a:gd name="connsiteY3" fmla="*/ 71342 h 2503007"/>
                  <a:gd name="connsiteX4" fmla="*/ 739704 w 1911320"/>
                  <a:gd name="connsiteY4" fmla="*/ 71342 h 2503007"/>
                  <a:gd name="connsiteX5" fmla="*/ 759373 w 1911320"/>
                  <a:gd name="connsiteY5" fmla="*/ 338 h 2503007"/>
                  <a:gd name="connsiteX6" fmla="*/ 796830 w 1911320"/>
                  <a:gd name="connsiteY6" fmla="*/ 2031 h 2503007"/>
                  <a:gd name="connsiteX7" fmla="*/ 813114 w 1911320"/>
                  <a:gd name="connsiteY7" fmla="*/ 68860 h 2503007"/>
                  <a:gd name="connsiteX8" fmla="*/ 820485 w 1911320"/>
                  <a:gd name="connsiteY8" fmla="*/ 68709 h 2503007"/>
                  <a:gd name="connsiteX9" fmla="*/ 845870 w 1911320"/>
                  <a:gd name="connsiteY9" fmla="*/ 5716 h 2503007"/>
                  <a:gd name="connsiteX10" fmla="*/ 882350 w 1911320"/>
                  <a:gd name="connsiteY10" fmla="*/ 9740 h 2503007"/>
                  <a:gd name="connsiteX11" fmla="*/ 894422 w 1911320"/>
                  <a:gd name="connsiteY11" fmla="*/ 70890 h 2503007"/>
                  <a:gd name="connsiteX12" fmla="*/ 904463 w 1911320"/>
                  <a:gd name="connsiteY12" fmla="*/ 68935 h 2503007"/>
                  <a:gd name="connsiteX13" fmla="*/ 931578 w 1911320"/>
                  <a:gd name="connsiteY13" fmla="*/ 16510 h 2503007"/>
                  <a:gd name="connsiteX14" fmla="*/ 967381 w 1911320"/>
                  <a:gd name="connsiteY14" fmla="*/ 22941 h 2503007"/>
                  <a:gd name="connsiteX15" fmla="*/ 976519 w 1911320"/>
                  <a:gd name="connsiteY15" fmla="*/ 81646 h 2503007"/>
                  <a:gd name="connsiteX16" fmla="*/ 984492 w 1911320"/>
                  <a:gd name="connsiteY16" fmla="*/ 81985 h 2503007"/>
                  <a:gd name="connsiteX17" fmla="*/ 1015894 w 1911320"/>
                  <a:gd name="connsiteY17" fmla="*/ 33170 h 2503007"/>
                  <a:gd name="connsiteX18" fmla="*/ 1051547 w 1911320"/>
                  <a:gd name="connsiteY18" fmla="*/ 42196 h 2503007"/>
                  <a:gd name="connsiteX19" fmla="*/ 1056248 w 1911320"/>
                  <a:gd name="connsiteY19" fmla="*/ 89280 h 2503007"/>
                  <a:gd name="connsiteX20" fmla="*/ 1064371 w 1911320"/>
                  <a:gd name="connsiteY20" fmla="*/ 98833 h 2503007"/>
                  <a:gd name="connsiteX21" fmla="*/ 1099082 w 1911320"/>
                  <a:gd name="connsiteY21" fmla="*/ 55396 h 2503007"/>
                  <a:gd name="connsiteX22" fmla="*/ 1134058 w 1911320"/>
                  <a:gd name="connsiteY22" fmla="*/ 66302 h 2503007"/>
                  <a:gd name="connsiteX23" fmla="*/ 1137630 w 1911320"/>
                  <a:gd name="connsiteY23" fmla="*/ 113199 h 2503007"/>
                  <a:gd name="connsiteX24" fmla="*/ 1144061 w 1911320"/>
                  <a:gd name="connsiteY24" fmla="*/ 120006 h 2503007"/>
                  <a:gd name="connsiteX25" fmla="*/ 1180766 w 1911320"/>
                  <a:gd name="connsiteY25" fmla="*/ 83000 h 2503007"/>
                  <a:gd name="connsiteX26" fmla="*/ 1214876 w 1911320"/>
                  <a:gd name="connsiteY26" fmla="*/ 96238 h 2503007"/>
                  <a:gd name="connsiteX27" fmla="*/ 1217283 w 1911320"/>
                  <a:gd name="connsiteY27" fmla="*/ 143435 h 2503007"/>
                  <a:gd name="connsiteX28" fmla="*/ 1226459 w 1911320"/>
                  <a:gd name="connsiteY28" fmla="*/ 143323 h 2503007"/>
                  <a:gd name="connsiteX29" fmla="*/ 1260194 w 1911320"/>
                  <a:gd name="connsiteY29" fmla="*/ 115794 h 2503007"/>
                  <a:gd name="connsiteX30" fmla="*/ 1294003 w 1911320"/>
                  <a:gd name="connsiteY30" fmla="*/ 131928 h 2503007"/>
                  <a:gd name="connsiteX31" fmla="*/ 1294642 w 1911320"/>
                  <a:gd name="connsiteY31" fmla="*/ 169798 h 2503007"/>
                  <a:gd name="connsiteX32" fmla="*/ 1302013 w 1911320"/>
                  <a:gd name="connsiteY32" fmla="*/ 176417 h 2503007"/>
                  <a:gd name="connsiteX33" fmla="*/ 1337966 w 1911320"/>
                  <a:gd name="connsiteY33" fmla="*/ 154191 h 2503007"/>
                  <a:gd name="connsiteX34" fmla="*/ 1370459 w 1911320"/>
                  <a:gd name="connsiteY34" fmla="*/ 172657 h 2503007"/>
                  <a:gd name="connsiteX35" fmla="*/ 1376326 w 1911320"/>
                  <a:gd name="connsiteY35" fmla="*/ 215266 h 2503007"/>
                  <a:gd name="connsiteX36" fmla="*/ 1412128 w 1911320"/>
                  <a:gd name="connsiteY36" fmla="*/ 197590 h 2503007"/>
                  <a:gd name="connsiteX37" fmla="*/ 1443568 w 1911320"/>
                  <a:gd name="connsiteY37" fmla="*/ 217598 h 2503007"/>
                  <a:gd name="connsiteX38" fmla="*/ 1447705 w 1911320"/>
                  <a:gd name="connsiteY38" fmla="*/ 258214 h 2503007"/>
                  <a:gd name="connsiteX39" fmla="*/ 1483884 w 1911320"/>
                  <a:gd name="connsiteY39" fmla="*/ 246217 h 2503007"/>
                  <a:gd name="connsiteX40" fmla="*/ 1513669 w 1911320"/>
                  <a:gd name="connsiteY40" fmla="*/ 268443 h 2503007"/>
                  <a:gd name="connsiteX41" fmla="*/ 1514120 w 1911320"/>
                  <a:gd name="connsiteY41" fmla="*/ 300372 h 2503007"/>
                  <a:gd name="connsiteX42" fmla="*/ 1520213 w 1911320"/>
                  <a:gd name="connsiteY42" fmla="*/ 305336 h 2503007"/>
                  <a:gd name="connsiteX43" fmla="*/ 1553044 w 1911320"/>
                  <a:gd name="connsiteY43" fmla="*/ 299996 h 2503007"/>
                  <a:gd name="connsiteX44" fmla="*/ 1580009 w 1911320"/>
                  <a:gd name="connsiteY44" fmla="*/ 323463 h 2503007"/>
                  <a:gd name="connsiteX45" fmla="*/ 1583243 w 1911320"/>
                  <a:gd name="connsiteY45" fmla="*/ 358777 h 2503007"/>
                  <a:gd name="connsiteX46" fmla="*/ 1617015 w 1911320"/>
                  <a:gd name="connsiteY46" fmla="*/ 359303 h 2503007"/>
                  <a:gd name="connsiteX47" fmla="*/ 1640895 w 1911320"/>
                  <a:gd name="connsiteY47" fmla="*/ 390555 h 2503007"/>
                  <a:gd name="connsiteX48" fmla="*/ 1645446 w 1911320"/>
                  <a:gd name="connsiteY48" fmla="*/ 416015 h 2503007"/>
                  <a:gd name="connsiteX49" fmla="*/ 1648793 w 1911320"/>
                  <a:gd name="connsiteY49" fmla="*/ 399694 h 2503007"/>
                  <a:gd name="connsiteX50" fmla="*/ 1660000 w 1911320"/>
                  <a:gd name="connsiteY50" fmla="*/ 412631 h 2503007"/>
                  <a:gd name="connsiteX51" fmla="*/ 1647213 w 1911320"/>
                  <a:gd name="connsiteY51" fmla="*/ 417031 h 2503007"/>
                  <a:gd name="connsiteX52" fmla="*/ 1664212 w 1911320"/>
                  <a:gd name="connsiteY52" fmla="*/ 420829 h 2503007"/>
                  <a:gd name="connsiteX53" fmla="*/ 1843901 w 1911320"/>
                  <a:gd name="connsiteY53" fmla="*/ 767910 h 2503007"/>
                  <a:gd name="connsiteX54" fmla="*/ 1910316 w 1911320"/>
                  <a:gd name="connsiteY54" fmla="*/ 1230484 h 2503007"/>
                  <a:gd name="connsiteX55" fmla="*/ 1737735 w 1911320"/>
                  <a:gd name="connsiteY55" fmla="*/ 1828031 h 2503007"/>
                  <a:gd name="connsiteX56" fmla="*/ 1401184 w 1911320"/>
                  <a:gd name="connsiteY56" fmla="*/ 2213283 h 2503007"/>
                  <a:gd name="connsiteX57" fmla="*/ 756740 w 1911320"/>
                  <a:gd name="connsiteY57" fmla="*/ 2489135 h 2503007"/>
                  <a:gd name="connsiteX58" fmla="*/ 395707 w 1911320"/>
                  <a:gd name="connsiteY58" fmla="*/ 2492369 h 2503007"/>
                  <a:gd name="connsiteX59" fmla="*/ 84805 w 1911320"/>
                  <a:gd name="connsiteY59" fmla="*/ 2413958 h 2503007"/>
                  <a:gd name="connsiteX60" fmla="*/ 58743 w 1911320"/>
                  <a:gd name="connsiteY60" fmla="*/ 2364391 h 2503007"/>
                  <a:gd name="connsiteX61" fmla="*/ 60398 w 1911320"/>
                  <a:gd name="connsiteY61" fmla="*/ 2341262 h 2503007"/>
                  <a:gd name="connsiteX62" fmla="*/ 86573 w 1911320"/>
                  <a:gd name="connsiteY62" fmla="*/ 2336335 h 2503007"/>
                  <a:gd name="connsiteX63" fmla="*/ 98043 w 1911320"/>
                  <a:gd name="connsiteY63" fmla="*/ 2358599 h 2503007"/>
                  <a:gd name="connsiteX64" fmla="*/ 95937 w 1911320"/>
                  <a:gd name="connsiteY64" fmla="*/ 2411626 h 2503007"/>
                  <a:gd name="connsiteX65" fmla="*/ 102030 w 1911320"/>
                  <a:gd name="connsiteY65" fmla="*/ 2419674 h 2503007"/>
                  <a:gd name="connsiteX66" fmla="*/ 104023 w 1911320"/>
                  <a:gd name="connsiteY66" fmla="*/ 2354989 h 2503007"/>
                  <a:gd name="connsiteX67" fmla="*/ 92928 w 1911320"/>
                  <a:gd name="connsiteY67" fmla="*/ 2334305 h 2503007"/>
                  <a:gd name="connsiteX68" fmla="*/ 141480 w 1911320"/>
                  <a:gd name="connsiteY68" fmla="*/ 2315463 h 2503007"/>
                  <a:gd name="connsiteX69" fmla="*/ 149979 w 1911320"/>
                  <a:gd name="connsiteY69" fmla="*/ 2341112 h 2503007"/>
                  <a:gd name="connsiteX70" fmla="*/ 211054 w 1911320"/>
                  <a:gd name="connsiteY70" fmla="*/ 2398727 h 2503007"/>
                  <a:gd name="connsiteX71" fmla="*/ 220042 w 1911320"/>
                  <a:gd name="connsiteY71" fmla="*/ 2393311 h 2503007"/>
                  <a:gd name="connsiteX72" fmla="*/ 195936 w 1911320"/>
                  <a:gd name="connsiteY72" fmla="*/ 2313771 h 2503007"/>
                  <a:gd name="connsiteX73" fmla="*/ 176568 w 1911320"/>
                  <a:gd name="connsiteY73" fmla="*/ 2294892 h 2503007"/>
                  <a:gd name="connsiteX74" fmla="*/ 216545 w 1911320"/>
                  <a:gd name="connsiteY74" fmla="*/ 2261045 h 2503007"/>
                  <a:gd name="connsiteX75" fmla="*/ 233543 w 1911320"/>
                  <a:gd name="connsiteY75" fmla="*/ 2284023 h 2503007"/>
                  <a:gd name="connsiteX76" fmla="*/ 315791 w 1911320"/>
                  <a:gd name="connsiteY76" fmla="*/ 2325993 h 2503007"/>
                  <a:gd name="connsiteX77" fmla="*/ 322749 w 1911320"/>
                  <a:gd name="connsiteY77" fmla="*/ 2318735 h 2503007"/>
                  <a:gd name="connsiteX78" fmla="*/ 269195 w 1911320"/>
                  <a:gd name="connsiteY78" fmla="*/ 2244422 h 2503007"/>
                  <a:gd name="connsiteX79" fmla="*/ 243359 w 1911320"/>
                  <a:gd name="connsiteY79" fmla="*/ 2230959 h 2503007"/>
                  <a:gd name="connsiteX80" fmla="*/ 272467 w 1911320"/>
                  <a:gd name="connsiteY80" fmla="*/ 2187861 h 2503007"/>
                  <a:gd name="connsiteX81" fmla="*/ 295709 w 1911320"/>
                  <a:gd name="connsiteY81" fmla="*/ 2206476 h 2503007"/>
                  <a:gd name="connsiteX82" fmla="*/ 391683 w 1911320"/>
                  <a:gd name="connsiteY82" fmla="*/ 2231335 h 2503007"/>
                  <a:gd name="connsiteX83" fmla="*/ 397776 w 1911320"/>
                  <a:gd name="connsiteY83" fmla="*/ 2222911 h 2503007"/>
                  <a:gd name="connsiteX84" fmla="*/ 319928 w 1911320"/>
                  <a:gd name="connsiteY84" fmla="*/ 2160031 h 2503007"/>
                  <a:gd name="connsiteX85" fmla="*/ 290857 w 1911320"/>
                  <a:gd name="connsiteY85" fmla="*/ 2152472 h 2503007"/>
                  <a:gd name="connsiteX86" fmla="*/ 309962 w 1911320"/>
                  <a:gd name="connsiteY86" fmla="*/ 2104597 h 2503007"/>
                  <a:gd name="connsiteX87" fmla="*/ 339747 w 1911320"/>
                  <a:gd name="connsiteY87" fmla="*/ 2119415 h 2503007"/>
                  <a:gd name="connsiteX88" fmla="*/ 443319 w 1911320"/>
                  <a:gd name="connsiteY88" fmla="*/ 2128478 h 2503007"/>
                  <a:gd name="connsiteX89" fmla="*/ 447042 w 1911320"/>
                  <a:gd name="connsiteY89" fmla="*/ 2119302 h 2503007"/>
                  <a:gd name="connsiteX90" fmla="*/ 353700 w 1911320"/>
                  <a:gd name="connsiteY90" fmla="*/ 2070149 h 2503007"/>
                  <a:gd name="connsiteX91" fmla="*/ 321470 w 1911320"/>
                  <a:gd name="connsiteY91" fmla="*/ 2067140 h 2503007"/>
                  <a:gd name="connsiteX92" fmla="*/ 333279 w 1911320"/>
                  <a:gd name="connsiteY92" fmla="*/ 2016821 h 2503007"/>
                  <a:gd name="connsiteX93" fmla="*/ 365546 w 1911320"/>
                  <a:gd name="connsiteY93" fmla="*/ 2027953 h 2503007"/>
                  <a:gd name="connsiteX94" fmla="*/ 475360 w 1911320"/>
                  <a:gd name="connsiteY94" fmla="*/ 2024418 h 2503007"/>
                  <a:gd name="connsiteX95" fmla="*/ 477993 w 1911320"/>
                  <a:gd name="connsiteY95" fmla="*/ 2014527 h 2503007"/>
                  <a:gd name="connsiteX96" fmla="*/ 373707 w 1911320"/>
                  <a:gd name="connsiteY96" fmla="*/ 1977972 h 2503007"/>
                  <a:gd name="connsiteX97" fmla="*/ 339559 w 1911320"/>
                  <a:gd name="connsiteY97" fmla="*/ 1978612 h 2503007"/>
                  <a:gd name="connsiteX98" fmla="*/ 344975 w 1911320"/>
                  <a:gd name="connsiteY98" fmla="*/ 1927465 h 2503007"/>
                  <a:gd name="connsiteX99" fmla="*/ 380589 w 1911320"/>
                  <a:gd name="connsiteY99" fmla="*/ 1935175 h 2503007"/>
                  <a:gd name="connsiteX100" fmla="*/ 486304 w 1911320"/>
                  <a:gd name="connsiteY100" fmla="*/ 1922200 h 2503007"/>
                  <a:gd name="connsiteX101" fmla="*/ 495819 w 1911320"/>
                  <a:gd name="connsiteY101" fmla="*/ 1911181 h 2503007"/>
                  <a:gd name="connsiteX102" fmla="*/ 384425 w 1911320"/>
                  <a:gd name="connsiteY102" fmla="*/ 1885533 h 2503007"/>
                  <a:gd name="connsiteX103" fmla="*/ 347306 w 1911320"/>
                  <a:gd name="connsiteY103" fmla="*/ 1889444 h 2503007"/>
                  <a:gd name="connsiteX104" fmla="*/ 348021 w 1911320"/>
                  <a:gd name="connsiteY104" fmla="*/ 1838185 h 2503007"/>
                  <a:gd name="connsiteX105" fmla="*/ 387509 w 1911320"/>
                  <a:gd name="connsiteY105" fmla="*/ 1842397 h 2503007"/>
                  <a:gd name="connsiteX106" fmla="*/ 500106 w 1911320"/>
                  <a:gd name="connsiteY106" fmla="*/ 1818930 h 2503007"/>
                  <a:gd name="connsiteX107" fmla="*/ 502739 w 1911320"/>
                  <a:gd name="connsiteY107" fmla="*/ 1809415 h 2503007"/>
                  <a:gd name="connsiteX108" fmla="*/ 384387 w 1911320"/>
                  <a:gd name="connsiteY108" fmla="*/ 1793206 h 2503007"/>
                  <a:gd name="connsiteX109" fmla="*/ 346629 w 1911320"/>
                  <a:gd name="connsiteY109" fmla="*/ 1800164 h 2503007"/>
                  <a:gd name="connsiteX110" fmla="*/ 343658 w 1911320"/>
                  <a:gd name="connsiteY110" fmla="*/ 1748942 h 2503007"/>
                  <a:gd name="connsiteX111" fmla="*/ 383786 w 1911320"/>
                  <a:gd name="connsiteY111" fmla="*/ 1750597 h 2503007"/>
                  <a:gd name="connsiteX112" fmla="*/ 500369 w 1911320"/>
                  <a:gd name="connsiteY112" fmla="*/ 1719119 h 2503007"/>
                  <a:gd name="connsiteX113" fmla="*/ 500106 w 1911320"/>
                  <a:gd name="connsiteY113" fmla="*/ 1709416 h 2503007"/>
                  <a:gd name="connsiteX114" fmla="*/ 376791 w 1911320"/>
                  <a:gd name="connsiteY114" fmla="*/ 1701707 h 2503007"/>
                  <a:gd name="connsiteX115" fmla="*/ 340274 w 1911320"/>
                  <a:gd name="connsiteY115" fmla="*/ 1711522 h 2503007"/>
                  <a:gd name="connsiteX116" fmla="*/ 333279 w 1911320"/>
                  <a:gd name="connsiteY116" fmla="*/ 1660301 h 2503007"/>
                  <a:gd name="connsiteX117" fmla="*/ 373669 w 1911320"/>
                  <a:gd name="connsiteY117" fmla="*/ 1660000 h 2503007"/>
                  <a:gd name="connsiteX118" fmla="*/ 492284 w 1911320"/>
                  <a:gd name="connsiteY118" fmla="*/ 1621076 h 2503007"/>
                  <a:gd name="connsiteX119" fmla="*/ 491193 w 1911320"/>
                  <a:gd name="connsiteY119" fmla="*/ 1611637 h 2503007"/>
                  <a:gd name="connsiteX120" fmla="*/ 365546 w 1911320"/>
                  <a:gd name="connsiteY120" fmla="*/ 1611486 h 2503007"/>
                  <a:gd name="connsiteX121" fmla="*/ 327449 w 1911320"/>
                  <a:gd name="connsiteY121" fmla="*/ 1623746 h 2503007"/>
                  <a:gd name="connsiteX122" fmla="*/ 318010 w 1911320"/>
                  <a:gd name="connsiteY122" fmla="*/ 1572863 h 2503007"/>
                  <a:gd name="connsiteX123" fmla="*/ 358589 w 1911320"/>
                  <a:gd name="connsiteY123" fmla="*/ 1570569 h 2503007"/>
                  <a:gd name="connsiteX124" fmla="*/ 477654 w 1911320"/>
                  <a:gd name="connsiteY124" fmla="*/ 1525290 h 2503007"/>
                  <a:gd name="connsiteX125" fmla="*/ 475398 w 1911320"/>
                  <a:gd name="connsiteY125" fmla="*/ 1515775 h 2503007"/>
                  <a:gd name="connsiteX126" fmla="*/ 348585 w 1911320"/>
                  <a:gd name="connsiteY126" fmla="*/ 1522507 h 2503007"/>
                  <a:gd name="connsiteX127" fmla="*/ 310451 w 1911320"/>
                  <a:gd name="connsiteY127" fmla="*/ 1536986 h 2503007"/>
                  <a:gd name="connsiteX128" fmla="*/ 298228 w 1911320"/>
                  <a:gd name="connsiteY128" fmla="*/ 1486479 h 2503007"/>
                  <a:gd name="connsiteX129" fmla="*/ 329856 w 1911320"/>
                  <a:gd name="connsiteY129" fmla="*/ 1484974 h 2503007"/>
                  <a:gd name="connsiteX130" fmla="*/ 365546 w 1911320"/>
                  <a:gd name="connsiteY130" fmla="*/ 1471172 h 2503007"/>
                  <a:gd name="connsiteX131" fmla="*/ 458136 w 1911320"/>
                  <a:gd name="connsiteY131" fmla="*/ 1430744 h 2503007"/>
                  <a:gd name="connsiteX132" fmla="*/ 437076 w 1911320"/>
                  <a:gd name="connsiteY132" fmla="*/ 1423335 h 2503007"/>
                  <a:gd name="connsiteX133" fmla="*/ 327938 w 1911320"/>
                  <a:gd name="connsiteY133" fmla="*/ 1434693 h 2503007"/>
                  <a:gd name="connsiteX134" fmla="*/ 288977 w 1911320"/>
                  <a:gd name="connsiteY134" fmla="*/ 1451353 h 2503007"/>
                  <a:gd name="connsiteX135" fmla="*/ 274536 w 1911320"/>
                  <a:gd name="connsiteY135" fmla="*/ 1400884 h 2503007"/>
                  <a:gd name="connsiteX136" fmla="*/ 316130 w 1911320"/>
                  <a:gd name="connsiteY136" fmla="*/ 1395167 h 2503007"/>
                  <a:gd name="connsiteX137" fmla="*/ 431435 w 1911320"/>
                  <a:gd name="connsiteY137" fmla="*/ 1340110 h 2503007"/>
                  <a:gd name="connsiteX138" fmla="*/ 427185 w 1911320"/>
                  <a:gd name="connsiteY138" fmla="*/ 1331122 h 2503007"/>
                  <a:gd name="connsiteX139" fmla="*/ 301726 w 1911320"/>
                  <a:gd name="connsiteY139" fmla="*/ 1348496 h 2503007"/>
                  <a:gd name="connsiteX140" fmla="*/ 264005 w 1911320"/>
                  <a:gd name="connsiteY140" fmla="*/ 1366586 h 2503007"/>
                  <a:gd name="connsiteX141" fmla="*/ 247797 w 1911320"/>
                  <a:gd name="connsiteY141" fmla="*/ 1316793 h 2503007"/>
                  <a:gd name="connsiteX142" fmla="*/ 289992 w 1911320"/>
                  <a:gd name="connsiteY142" fmla="*/ 1309121 h 2503007"/>
                  <a:gd name="connsiteX143" fmla="*/ 399769 w 1911320"/>
                  <a:gd name="connsiteY143" fmla="*/ 1251807 h 2503007"/>
                  <a:gd name="connsiteX144" fmla="*/ 397099 w 1911320"/>
                  <a:gd name="connsiteY144" fmla="*/ 1242443 h 2503007"/>
                  <a:gd name="connsiteX145" fmla="*/ 273520 w 1911320"/>
                  <a:gd name="connsiteY145" fmla="*/ 1263428 h 2503007"/>
                  <a:gd name="connsiteX146" fmla="*/ 236326 w 1911320"/>
                  <a:gd name="connsiteY146" fmla="*/ 1283021 h 2503007"/>
                  <a:gd name="connsiteX147" fmla="*/ 218237 w 1911320"/>
                  <a:gd name="connsiteY147" fmla="*/ 1233530 h 2503007"/>
                  <a:gd name="connsiteX148" fmla="*/ 258816 w 1911320"/>
                  <a:gd name="connsiteY148" fmla="*/ 1225181 h 2503007"/>
                  <a:gd name="connsiteX149" fmla="*/ 365132 w 1911320"/>
                  <a:gd name="connsiteY149" fmla="*/ 1164821 h 2503007"/>
                  <a:gd name="connsiteX150" fmla="*/ 361861 w 1911320"/>
                  <a:gd name="connsiteY150" fmla="*/ 1155983 h 2503007"/>
                  <a:gd name="connsiteX151" fmla="*/ 242043 w 1911320"/>
                  <a:gd name="connsiteY151" fmla="*/ 1179713 h 2503007"/>
                  <a:gd name="connsiteX152" fmla="*/ 205714 w 1911320"/>
                  <a:gd name="connsiteY152" fmla="*/ 1200285 h 2503007"/>
                  <a:gd name="connsiteX153" fmla="*/ 186045 w 1911320"/>
                  <a:gd name="connsiteY153" fmla="*/ 1151395 h 2503007"/>
                  <a:gd name="connsiteX154" fmla="*/ 219478 w 1911320"/>
                  <a:gd name="connsiteY154" fmla="*/ 1145039 h 2503007"/>
                  <a:gd name="connsiteX155" fmla="*/ 250843 w 1911320"/>
                  <a:gd name="connsiteY155" fmla="*/ 1126875 h 2503007"/>
                  <a:gd name="connsiteX156" fmla="*/ 327036 w 1911320"/>
                  <a:gd name="connsiteY156" fmla="*/ 1079602 h 2503007"/>
                  <a:gd name="connsiteX157" fmla="*/ 322373 w 1911320"/>
                  <a:gd name="connsiteY157" fmla="*/ 1071403 h 2503007"/>
                  <a:gd name="connsiteX158" fmla="*/ 207068 w 1911320"/>
                  <a:gd name="connsiteY158" fmla="*/ 1097503 h 2503007"/>
                  <a:gd name="connsiteX159" fmla="*/ 172581 w 1911320"/>
                  <a:gd name="connsiteY159" fmla="*/ 1118601 h 2503007"/>
                  <a:gd name="connsiteX160" fmla="*/ 151258 w 1911320"/>
                  <a:gd name="connsiteY160" fmla="*/ 1070162 h 2503007"/>
                  <a:gd name="connsiteX161" fmla="*/ 189053 w 1911320"/>
                  <a:gd name="connsiteY161" fmla="*/ 1060873 h 2503007"/>
                  <a:gd name="connsiteX162" fmla="*/ 285893 w 1911320"/>
                  <a:gd name="connsiteY162" fmla="*/ 997166 h 2503007"/>
                  <a:gd name="connsiteX163" fmla="*/ 280816 w 1911320"/>
                  <a:gd name="connsiteY163" fmla="*/ 988629 h 2503007"/>
                  <a:gd name="connsiteX164" fmla="*/ 170212 w 1911320"/>
                  <a:gd name="connsiteY164" fmla="*/ 1016459 h 2503007"/>
                  <a:gd name="connsiteX165" fmla="*/ 136704 w 1911320"/>
                  <a:gd name="connsiteY165" fmla="*/ 1037970 h 2503007"/>
                  <a:gd name="connsiteX166" fmla="*/ 114553 w 1911320"/>
                  <a:gd name="connsiteY166" fmla="*/ 990509 h 2503007"/>
                  <a:gd name="connsiteX167" fmla="*/ 152612 w 1911320"/>
                  <a:gd name="connsiteY167" fmla="*/ 979378 h 2503007"/>
                  <a:gd name="connsiteX168" fmla="*/ 242720 w 1911320"/>
                  <a:gd name="connsiteY168" fmla="*/ 915595 h 2503007"/>
                  <a:gd name="connsiteX169" fmla="*/ 237831 w 1911320"/>
                  <a:gd name="connsiteY169" fmla="*/ 907735 h 2503007"/>
                  <a:gd name="connsiteX170" fmla="*/ 132379 w 1911320"/>
                  <a:gd name="connsiteY170" fmla="*/ 937144 h 2503007"/>
                  <a:gd name="connsiteX171" fmla="*/ 99660 w 1911320"/>
                  <a:gd name="connsiteY171" fmla="*/ 958505 h 2503007"/>
                  <a:gd name="connsiteX172" fmla="*/ 78261 w 1911320"/>
                  <a:gd name="connsiteY172" fmla="*/ 911383 h 2503007"/>
                  <a:gd name="connsiteX173" fmla="*/ 113913 w 1911320"/>
                  <a:gd name="connsiteY173" fmla="*/ 903636 h 2503007"/>
                  <a:gd name="connsiteX174" fmla="*/ 206428 w 1911320"/>
                  <a:gd name="connsiteY174" fmla="*/ 847788 h 2503007"/>
                  <a:gd name="connsiteX175" fmla="*/ 203608 w 1911320"/>
                  <a:gd name="connsiteY175" fmla="*/ 839853 h 2503007"/>
                  <a:gd name="connsiteX176" fmla="*/ 176981 w 1911320"/>
                  <a:gd name="connsiteY176" fmla="*/ 843539 h 2503007"/>
                  <a:gd name="connsiteX177" fmla="*/ 184917 w 1911320"/>
                  <a:gd name="connsiteY177" fmla="*/ 850233 h 2503007"/>
                  <a:gd name="connsiteX178" fmla="*/ 192025 w 1911320"/>
                  <a:gd name="connsiteY178" fmla="*/ 845758 h 2503007"/>
                  <a:gd name="connsiteX179" fmla="*/ 177846 w 1911320"/>
                  <a:gd name="connsiteY179" fmla="*/ 858619 h 2503007"/>
                  <a:gd name="connsiteX180" fmla="*/ 114102 w 1911320"/>
                  <a:gd name="connsiteY180" fmla="*/ 896603 h 2503007"/>
                  <a:gd name="connsiteX181" fmla="*/ 75591 w 1911320"/>
                  <a:gd name="connsiteY181" fmla="*/ 904990 h 2503007"/>
                  <a:gd name="connsiteX182" fmla="*/ 67995 w 1911320"/>
                  <a:gd name="connsiteY182" fmla="*/ 885509 h 2503007"/>
                  <a:gd name="connsiteX183" fmla="*/ 99134 w 1911320"/>
                  <a:gd name="connsiteY183" fmla="*/ 866780 h 2503007"/>
                  <a:gd name="connsiteX184" fmla="*/ 182999 w 1911320"/>
                  <a:gd name="connsiteY184" fmla="*/ 849443 h 2503007"/>
                  <a:gd name="connsiteX185" fmla="*/ 172581 w 1911320"/>
                  <a:gd name="connsiteY185" fmla="*/ 845231 h 2503007"/>
                  <a:gd name="connsiteX186" fmla="*/ 102330 w 1911320"/>
                  <a:gd name="connsiteY186" fmla="*/ 859861 h 2503007"/>
                  <a:gd name="connsiteX187" fmla="*/ 65024 w 1911320"/>
                  <a:gd name="connsiteY187" fmla="*/ 879868 h 2503007"/>
                  <a:gd name="connsiteX188" fmla="*/ 46709 w 1911320"/>
                  <a:gd name="connsiteY188" fmla="*/ 830489 h 2503007"/>
                  <a:gd name="connsiteX189" fmla="*/ 85106 w 1911320"/>
                  <a:gd name="connsiteY189" fmla="*/ 825111 h 2503007"/>
                  <a:gd name="connsiteX190" fmla="*/ 176455 w 1911320"/>
                  <a:gd name="connsiteY190" fmla="*/ 778402 h 2503007"/>
                  <a:gd name="connsiteX191" fmla="*/ 173860 w 1911320"/>
                  <a:gd name="connsiteY191" fmla="*/ 770392 h 2503007"/>
                  <a:gd name="connsiteX192" fmla="*/ 70402 w 1911320"/>
                  <a:gd name="connsiteY192" fmla="*/ 782351 h 2503007"/>
                  <a:gd name="connsiteX193" fmla="*/ 36818 w 1911320"/>
                  <a:gd name="connsiteY193" fmla="*/ 799199 h 2503007"/>
                  <a:gd name="connsiteX194" fmla="*/ 22151 w 1911320"/>
                  <a:gd name="connsiteY194" fmla="*/ 747151 h 2503007"/>
                  <a:gd name="connsiteX195" fmla="*/ 53440 w 1911320"/>
                  <a:gd name="connsiteY195" fmla="*/ 748204 h 2503007"/>
                  <a:gd name="connsiteX196" fmla="*/ 85407 w 1911320"/>
                  <a:gd name="connsiteY196" fmla="*/ 735831 h 2503007"/>
                  <a:gd name="connsiteX197" fmla="*/ 153778 w 1911320"/>
                  <a:gd name="connsiteY197" fmla="*/ 708603 h 2503007"/>
                  <a:gd name="connsiteX198" fmla="*/ 151559 w 1911320"/>
                  <a:gd name="connsiteY198" fmla="*/ 700592 h 2503007"/>
                  <a:gd name="connsiteX199" fmla="*/ 49642 w 1911320"/>
                  <a:gd name="connsiteY199" fmla="*/ 702285 h 2503007"/>
                  <a:gd name="connsiteX200" fmla="*/ 15382 w 1911320"/>
                  <a:gd name="connsiteY200" fmla="*/ 716463 h 2503007"/>
                  <a:gd name="connsiteX201" fmla="*/ 6055 w 1911320"/>
                  <a:gd name="connsiteY201" fmla="*/ 661744 h 2503007"/>
                  <a:gd name="connsiteX202" fmla="*/ 45317 w 1911320"/>
                  <a:gd name="connsiteY202" fmla="*/ 665391 h 2503007"/>
                  <a:gd name="connsiteX203" fmla="*/ 138960 w 1911320"/>
                  <a:gd name="connsiteY203" fmla="*/ 638765 h 2503007"/>
                  <a:gd name="connsiteX204" fmla="*/ 138058 w 1911320"/>
                  <a:gd name="connsiteY204" fmla="*/ 630605 h 2503007"/>
                  <a:gd name="connsiteX205" fmla="*/ 38397 w 1911320"/>
                  <a:gd name="connsiteY205" fmla="*/ 620977 h 2503007"/>
                  <a:gd name="connsiteX206" fmla="*/ 2896 w 1911320"/>
                  <a:gd name="connsiteY206" fmla="*/ 632259 h 2503007"/>
                  <a:gd name="connsiteX207" fmla="*/ 0 w 1911320"/>
                  <a:gd name="connsiteY207" fmla="*/ 575020 h 2503007"/>
                  <a:gd name="connsiteX208" fmla="*/ 42196 w 1911320"/>
                  <a:gd name="connsiteY208" fmla="*/ 583858 h 2503007"/>
                  <a:gd name="connsiteX209" fmla="*/ 131476 w 1911320"/>
                  <a:gd name="connsiteY209" fmla="*/ 569906 h 2503007"/>
                  <a:gd name="connsiteX210" fmla="*/ 128919 w 1911320"/>
                  <a:gd name="connsiteY210" fmla="*/ 561068 h 2503007"/>
                  <a:gd name="connsiteX211" fmla="*/ 41556 w 1911320"/>
                  <a:gd name="connsiteY211" fmla="*/ 540534 h 2503007"/>
                  <a:gd name="connsiteX212" fmla="*/ 940 w 1911320"/>
                  <a:gd name="connsiteY212" fmla="*/ 546514 h 2503007"/>
                  <a:gd name="connsiteX213" fmla="*/ 6393 w 1911320"/>
                  <a:gd name="connsiteY213" fmla="*/ 488410 h 2503007"/>
                  <a:gd name="connsiteX214" fmla="*/ 45881 w 1911320"/>
                  <a:gd name="connsiteY214" fmla="*/ 503942 h 2503007"/>
                  <a:gd name="connsiteX215" fmla="*/ 134222 w 1911320"/>
                  <a:gd name="connsiteY215" fmla="*/ 502438 h 2503007"/>
                  <a:gd name="connsiteX216" fmla="*/ 138772 w 1911320"/>
                  <a:gd name="connsiteY216" fmla="*/ 496345 h 2503007"/>
                  <a:gd name="connsiteX217" fmla="*/ 67995 w 1911320"/>
                  <a:gd name="connsiteY217" fmla="*/ 467952 h 2503007"/>
                  <a:gd name="connsiteX218" fmla="*/ 43963 w 1911320"/>
                  <a:gd name="connsiteY218" fmla="*/ 458700 h 2503007"/>
                  <a:gd name="connsiteX219" fmla="*/ 10455 w 1911320"/>
                  <a:gd name="connsiteY219" fmla="*/ 462010 h 2503007"/>
                  <a:gd name="connsiteX220" fmla="*/ 25348 w 1911320"/>
                  <a:gd name="connsiteY220" fmla="*/ 403793 h 2503007"/>
                  <a:gd name="connsiteX221" fmla="*/ 60435 w 1911320"/>
                  <a:gd name="connsiteY221" fmla="*/ 425681 h 2503007"/>
                  <a:gd name="connsiteX222" fmla="*/ 149114 w 1911320"/>
                  <a:gd name="connsiteY222" fmla="*/ 438806 h 2503007"/>
                  <a:gd name="connsiteX223" fmla="*/ 150882 w 1911320"/>
                  <a:gd name="connsiteY223" fmla="*/ 430795 h 2503007"/>
                  <a:gd name="connsiteX224" fmla="*/ 75065 w 1911320"/>
                  <a:gd name="connsiteY224" fmla="*/ 385140 h 2503007"/>
                  <a:gd name="connsiteX225" fmla="*/ 33884 w 1911320"/>
                  <a:gd name="connsiteY225" fmla="*/ 379386 h 2503007"/>
                  <a:gd name="connsiteX226" fmla="*/ 58517 w 1911320"/>
                  <a:gd name="connsiteY226" fmla="*/ 324441 h 2503007"/>
                  <a:gd name="connsiteX227" fmla="*/ 79540 w 1911320"/>
                  <a:gd name="connsiteY227" fmla="*/ 347081 h 2503007"/>
                  <a:gd name="connsiteX228" fmla="*/ 104173 w 1911320"/>
                  <a:gd name="connsiteY228" fmla="*/ 355881 h 2503007"/>
                  <a:gd name="connsiteX229" fmla="*/ 170776 w 1911320"/>
                  <a:gd name="connsiteY229" fmla="*/ 377054 h 2503007"/>
                  <a:gd name="connsiteX230" fmla="*/ 175552 w 1911320"/>
                  <a:gd name="connsiteY230" fmla="*/ 372165 h 2503007"/>
                  <a:gd name="connsiteX231" fmla="*/ 111544 w 1911320"/>
                  <a:gd name="connsiteY231" fmla="*/ 315001 h 2503007"/>
                  <a:gd name="connsiteX232" fmla="*/ 71229 w 1911320"/>
                  <a:gd name="connsiteY232" fmla="*/ 301839 h 2503007"/>
                  <a:gd name="connsiteX233" fmla="*/ 105189 w 1911320"/>
                  <a:gd name="connsiteY233" fmla="*/ 251745 h 2503007"/>
                  <a:gd name="connsiteX234" fmla="*/ 128994 w 1911320"/>
                  <a:gd name="connsiteY234" fmla="*/ 282283 h 2503007"/>
                  <a:gd name="connsiteX235" fmla="*/ 193378 w 1911320"/>
                  <a:gd name="connsiteY235" fmla="*/ 315039 h 2503007"/>
                  <a:gd name="connsiteX236" fmla="*/ 206315 w 1911320"/>
                  <a:gd name="connsiteY236" fmla="*/ 318875 h 2503007"/>
                  <a:gd name="connsiteX237" fmla="*/ 206654 w 1911320"/>
                  <a:gd name="connsiteY237" fmla="*/ 310488 h 2503007"/>
                  <a:gd name="connsiteX238" fmla="*/ 155771 w 1911320"/>
                  <a:gd name="connsiteY238" fmla="*/ 247609 h 2503007"/>
                  <a:gd name="connsiteX239" fmla="*/ 121172 w 1911320"/>
                  <a:gd name="connsiteY239" fmla="*/ 231437 h 2503007"/>
                  <a:gd name="connsiteX240" fmla="*/ 162728 w 1911320"/>
                  <a:gd name="connsiteY240" fmla="*/ 188038 h 2503007"/>
                  <a:gd name="connsiteX241" fmla="*/ 179802 w 1911320"/>
                  <a:gd name="connsiteY241" fmla="*/ 219854 h 2503007"/>
                  <a:gd name="connsiteX242" fmla="*/ 248812 w 1911320"/>
                  <a:gd name="connsiteY242" fmla="*/ 268518 h 2503007"/>
                  <a:gd name="connsiteX243" fmla="*/ 253099 w 1911320"/>
                  <a:gd name="connsiteY243" fmla="*/ 262313 h 2503007"/>
                  <a:gd name="connsiteX244" fmla="*/ 214363 w 1911320"/>
                  <a:gd name="connsiteY244" fmla="*/ 193002 h 2503007"/>
                  <a:gd name="connsiteX245" fmla="*/ 182773 w 1911320"/>
                  <a:gd name="connsiteY245" fmla="*/ 170024 h 2503007"/>
                  <a:gd name="connsiteX246" fmla="*/ 229143 w 1911320"/>
                  <a:gd name="connsiteY246" fmla="*/ 134334 h 2503007"/>
                  <a:gd name="connsiteX247" fmla="*/ 241328 w 1911320"/>
                  <a:gd name="connsiteY247" fmla="*/ 166226 h 2503007"/>
                  <a:gd name="connsiteX248" fmla="*/ 300635 w 1911320"/>
                  <a:gd name="connsiteY248" fmla="*/ 220794 h 2503007"/>
                  <a:gd name="connsiteX249" fmla="*/ 306841 w 1911320"/>
                  <a:gd name="connsiteY249" fmla="*/ 215228 h 2503007"/>
                  <a:gd name="connsiteX250" fmla="*/ 277845 w 1911320"/>
                  <a:gd name="connsiteY250" fmla="*/ 140502 h 2503007"/>
                  <a:gd name="connsiteX251" fmla="*/ 253400 w 1911320"/>
                  <a:gd name="connsiteY251" fmla="*/ 118276 h 2503007"/>
                  <a:gd name="connsiteX252" fmla="*/ 302365 w 1911320"/>
                  <a:gd name="connsiteY252" fmla="*/ 90747 h 2503007"/>
                  <a:gd name="connsiteX253" fmla="*/ 309736 w 1911320"/>
                  <a:gd name="connsiteY253" fmla="*/ 120532 h 2503007"/>
                  <a:gd name="connsiteX254" fmla="*/ 360431 w 1911320"/>
                  <a:gd name="connsiteY254" fmla="*/ 179689 h 2503007"/>
                  <a:gd name="connsiteX255" fmla="*/ 367652 w 1911320"/>
                  <a:gd name="connsiteY255" fmla="*/ 175703 h 2503007"/>
                  <a:gd name="connsiteX256" fmla="*/ 350315 w 1911320"/>
                  <a:gd name="connsiteY256" fmla="*/ 101804 h 2503007"/>
                  <a:gd name="connsiteX257" fmla="*/ 331286 w 1911320"/>
                  <a:gd name="connsiteY257" fmla="*/ 76908 h 2503007"/>
                  <a:gd name="connsiteX258" fmla="*/ 379837 w 1911320"/>
                  <a:gd name="connsiteY258" fmla="*/ 56900 h 2503007"/>
                  <a:gd name="connsiteX259" fmla="*/ 385628 w 1911320"/>
                  <a:gd name="connsiteY259" fmla="*/ 85821 h 2503007"/>
                  <a:gd name="connsiteX260" fmla="*/ 426508 w 1911320"/>
                  <a:gd name="connsiteY260" fmla="*/ 143623 h 2503007"/>
                  <a:gd name="connsiteX261" fmla="*/ 434744 w 1911320"/>
                  <a:gd name="connsiteY261" fmla="*/ 142458 h 2503007"/>
                  <a:gd name="connsiteX262" fmla="*/ 426583 w 1911320"/>
                  <a:gd name="connsiteY262" fmla="*/ 68258 h 2503007"/>
                  <a:gd name="connsiteX263" fmla="*/ 413082 w 1911320"/>
                  <a:gd name="connsiteY263" fmla="*/ 45468 h 2503007"/>
                  <a:gd name="connsiteX264" fmla="*/ 460543 w 1911320"/>
                  <a:gd name="connsiteY264" fmla="*/ 31703 h 2503007"/>
                  <a:gd name="connsiteX265" fmla="*/ 462498 w 1911320"/>
                  <a:gd name="connsiteY265" fmla="*/ 54042 h 2503007"/>
                  <a:gd name="connsiteX266" fmla="*/ 498451 w 1911320"/>
                  <a:gd name="connsiteY266" fmla="*/ 116772 h 2503007"/>
                  <a:gd name="connsiteX267" fmla="*/ 506349 w 1911320"/>
                  <a:gd name="connsiteY267" fmla="*/ 114628 h 2503007"/>
                  <a:gd name="connsiteX268" fmla="*/ 506575 w 1911320"/>
                  <a:gd name="connsiteY268" fmla="*/ 41970 h 2503007"/>
                  <a:gd name="connsiteX269" fmla="*/ 498038 w 1911320"/>
                  <a:gd name="connsiteY269" fmla="*/ 22903 h 2503007"/>
                  <a:gd name="connsiteX270" fmla="*/ 543392 w 1911320"/>
                  <a:gd name="connsiteY270" fmla="*/ 14329 h 2503007"/>
                  <a:gd name="connsiteX271" fmla="*/ 545122 w 1911320"/>
                  <a:gd name="connsiteY271" fmla="*/ 35351 h 2503007"/>
                  <a:gd name="connsiteX272" fmla="*/ 575622 w 1911320"/>
                  <a:gd name="connsiteY272" fmla="*/ 97216 h 2503007"/>
                  <a:gd name="connsiteX273" fmla="*/ 581940 w 1911320"/>
                  <a:gd name="connsiteY273" fmla="*/ 90522 h 2503007"/>
                  <a:gd name="connsiteX274" fmla="*/ 588822 w 1911320"/>
                  <a:gd name="connsiteY274" fmla="*/ 30801 h 2503007"/>
                  <a:gd name="connsiteX275" fmla="*/ 584949 w 1911320"/>
                  <a:gd name="connsiteY275" fmla="*/ 8236 h 2503007"/>
                  <a:gd name="connsiteX276" fmla="*/ 627333 w 1911320"/>
                  <a:gd name="connsiteY276" fmla="*/ 3986 h 2503007"/>
                  <a:gd name="connsiteX277" fmla="*/ 629175 w 1911320"/>
                  <a:gd name="connsiteY277" fmla="*/ 23204 h 2503007"/>
                  <a:gd name="connsiteX278" fmla="*/ 650424 w 1911320"/>
                  <a:gd name="connsiteY278" fmla="*/ 76795 h 2503007"/>
                  <a:gd name="connsiteX279" fmla="*/ 660841 w 1911320"/>
                  <a:gd name="connsiteY279" fmla="*/ 75516 h 2503007"/>
                  <a:gd name="connsiteX280" fmla="*/ 672612 w 1911320"/>
                  <a:gd name="connsiteY280" fmla="*/ 19481 h 2503007"/>
                  <a:gd name="connsiteX281" fmla="*/ 672199 w 1911320"/>
                  <a:gd name="connsiteY281" fmla="*/ 1091 h 250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</a:cxnLst>
                <a:rect l="l" t="t" r="r" b="b"/>
                <a:pathLst>
                  <a:path w="1911320" h="2503007">
                    <a:moveTo>
                      <a:pt x="672199" y="1091"/>
                    </a:moveTo>
                    <a:cubicBezTo>
                      <a:pt x="685436" y="1053"/>
                      <a:pt x="698637" y="338"/>
                      <a:pt x="711837" y="0"/>
                    </a:cubicBezTo>
                    <a:cubicBezTo>
                      <a:pt x="712138" y="5829"/>
                      <a:pt x="712063" y="11470"/>
                      <a:pt x="713868" y="17111"/>
                    </a:cubicBezTo>
                    <a:cubicBezTo>
                      <a:pt x="719434" y="35314"/>
                      <a:pt x="724511" y="53591"/>
                      <a:pt x="731506" y="71342"/>
                    </a:cubicBezTo>
                    <a:cubicBezTo>
                      <a:pt x="734251" y="71342"/>
                      <a:pt x="736959" y="71342"/>
                      <a:pt x="739704" y="71342"/>
                    </a:cubicBezTo>
                    <a:cubicBezTo>
                      <a:pt x="747376" y="48439"/>
                      <a:pt x="756740" y="24370"/>
                      <a:pt x="759373" y="338"/>
                    </a:cubicBezTo>
                    <a:cubicBezTo>
                      <a:pt x="771821" y="1241"/>
                      <a:pt x="784344" y="1768"/>
                      <a:pt x="796830" y="2031"/>
                    </a:cubicBezTo>
                    <a:cubicBezTo>
                      <a:pt x="800140" y="24407"/>
                      <a:pt x="805254" y="47649"/>
                      <a:pt x="813114" y="68860"/>
                    </a:cubicBezTo>
                    <a:lnTo>
                      <a:pt x="820485" y="68709"/>
                    </a:lnTo>
                    <a:cubicBezTo>
                      <a:pt x="831166" y="48928"/>
                      <a:pt x="838800" y="27002"/>
                      <a:pt x="845870" y="5716"/>
                    </a:cubicBezTo>
                    <a:cubicBezTo>
                      <a:pt x="858018" y="7145"/>
                      <a:pt x="870165" y="8499"/>
                      <a:pt x="882350" y="9740"/>
                    </a:cubicBezTo>
                    <a:cubicBezTo>
                      <a:pt x="885283" y="30161"/>
                      <a:pt x="887991" y="51259"/>
                      <a:pt x="894422" y="70890"/>
                    </a:cubicBezTo>
                    <a:cubicBezTo>
                      <a:pt x="898596" y="74237"/>
                      <a:pt x="901943" y="73598"/>
                      <a:pt x="904463" y="68935"/>
                    </a:cubicBezTo>
                    <a:cubicBezTo>
                      <a:pt x="915031" y="52463"/>
                      <a:pt x="922853" y="34035"/>
                      <a:pt x="931578" y="16510"/>
                    </a:cubicBezTo>
                    <a:cubicBezTo>
                      <a:pt x="943500" y="18729"/>
                      <a:pt x="955421" y="20835"/>
                      <a:pt x="967381" y="22941"/>
                    </a:cubicBezTo>
                    <a:cubicBezTo>
                      <a:pt x="969524" y="42760"/>
                      <a:pt x="971367" y="62316"/>
                      <a:pt x="976519" y="81646"/>
                    </a:cubicBezTo>
                    <a:cubicBezTo>
                      <a:pt x="979152" y="81759"/>
                      <a:pt x="981822" y="81872"/>
                      <a:pt x="984492" y="81985"/>
                    </a:cubicBezTo>
                    <a:cubicBezTo>
                      <a:pt x="995887" y="66302"/>
                      <a:pt x="1005703" y="49680"/>
                      <a:pt x="1015894" y="33170"/>
                    </a:cubicBezTo>
                    <a:cubicBezTo>
                      <a:pt x="1027816" y="36103"/>
                      <a:pt x="1039738" y="38999"/>
                      <a:pt x="1051547" y="42196"/>
                    </a:cubicBezTo>
                    <a:cubicBezTo>
                      <a:pt x="1052938" y="57803"/>
                      <a:pt x="1053201" y="73861"/>
                      <a:pt x="1056248" y="89280"/>
                    </a:cubicBezTo>
                    <a:cubicBezTo>
                      <a:pt x="1056849" y="95072"/>
                      <a:pt x="1060121" y="95862"/>
                      <a:pt x="1064371" y="98833"/>
                    </a:cubicBezTo>
                    <a:cubicBezTo>
                      <a:pt x="1076819" y="85031"/>
                      <a:pt x="1087575" y="69988"/>
                      <a:pt x="1099082" y="55396"/>
                    </a:cubicBezTo>
                    <a:cubicBezTo>
                      <a:pt x="1110703" y="59082"/>
                      <a:pt x="1122399" y="62654"/>
                      <a:pt x="1134058" y="66302"/>
                    </a:cubicBezTo>
                    <a:cubicBezTo>
                      <a:pt x="1135336" y="81834"/>
                      <a:pt x="1134584" y="97930"/>
                      <a:pt x="1137630" y="113199"/>
                    </a:cubicBezTo>
                    <a:cubicBezTo>
                      <a:pt x="1138871" y="115831"/>
                      <a:pt x="1141015" y="118088"/>
                      <a:pt x="1144061" y="120006"/>
                    </a:cubicBezTo>
                    <a:cubicBezTo>
                      <a:pt x="1157186" y="108498"/>
                      <a:pt x="1168544" y="95411"/>
                      <a:pt x="1180766" y="83000"/>
                    </a:cubicBezTo>
                    <a:cubicBezTo>
                      <a:pt x="1192124" y="87475"/>
                      <a:pt x="1203519" y="91838"/>
                      <a:pt x="1214876" y="96238"/>
                    </a:cubicBezTo>
                    <a:cubicBezTo>
                      <a:pt x="1215215" y="112033"/>
                      <a:pt x="1215290" y="127753"/>
                      <a:pt x="1217283" y="143435"/>
                    </a:cubicBezTo>
                    <a:cubicBezTo>
                      <a:pt x="1220104" y="143473"/>
                      <a:pt x="1223977" y="144977"/>
                      <a:pt x="1226459" y="143323"/>
                    </a:cubicBezTo>
                    <a:cubicBezTo>
                      <a:pt x="1238645" y="135688"/>
                      <a:pt x="1248911" y="124744"/>
                      <a:pt x="1260194" y="115794"/>
                    </a:cubicBezTo>
                    <a:cubicBezTo>
                      <a:pt x="1271476" y="121172"/>
                      <a:pt x="1282796" y="126399"/>
                      <a:pt x="1294003" y="131928"/>
                    </a:cubicBezTo>
                    <a:cubicBezTo>
                      <a:pt x="1294116" y="144451"/>
                      <a:pt x="1293063" y="157350"/>
                      <a:pt x="1294642" y="169798"/>
                    </a:cubicBezTo>
                    <a:cubicBezTo>
                      <a:pt x="1295582" y="174875"/>
                      <a:pt x="1298027" y="177094"/>
                      <a:pt x="1302013" y="176417"/>
                    </a:cubicBezTo>
                    <a:cubicBezTo>
                      <a:pt x="1314800" y="170701"/>
                      <a:pt x="1325819" y="161224"/>
                      <a:pt x="1337966" y="154191"/>
                    </a:cubicBezTo>
                    <a:cubicBezTo>
                      <a:pt x="1348797" y="160397"/>
                      <a:pt x="1359741" y="166301"/>
                      <a:pt x="1370459" y="172657"/>
                    </a:cubicBezTo>
                    <a:cubicBezTo>
                      <a:pt x="1371211" y="184917"/>
                      <a:pt x="1364780" y="207105"/>
                      <a:pt x="1376326" y="215266"/>
                    </a:cubicBezTo>
                    <a:cubicBezTo>
                      <a:pt x="1388435" y="209700"/>
                      <a:pt x="1400320" y="203758"/>
                      <a:pt x="1412128" y="197590"/>
                    </a:cubicBezTo>
                    <a:cubicBezTo>
                      <a:pt x="1422621" y="204247"/>
                      <a:pt x="1433113" y="210904"/>
                      <a:pt x="1443568" y="217598"/>
                    </a:cubicBezTo>
                    <a:cubicBezTo>
                      <a:pt x="1443944" y="231400"/>
                      <a:pt x="1439732" y="246368"/>
                      <a:pt x="1447705" y="258214"/>
                    </a:cubicBezTo>
                    <a:cubicBezTo>
                      <a:pt x="1460003" y="254829"/>
                      <a:pt x="1472000" y="250768"/>
                      <a:pt x="1483884" y="246217"/>
                    </a:cubicBezTo>
                    <a:cubicBezTo>
                      <a:pt x="1493962" y="253400"/>
                      <a:pt x="1503816" y="260922"/>
                      <a:pt x="1513669" y="268443"/>
                    </a:cubicBezTo>
                    <a:cubicBezTo>
                      <a:pt x="1513368" y="278898"/>
                      <a:pt x="1512127" y="290105"/>
                      <a:pt x="1514120" y="300372"/>
                    </a:cubicBezTo>
                    <a:cubicBezTo>
                      <a:pt x="1515399" y="302591"/>
                      <a:pt x="1517392" y="304246"/>
                      <a:pt x="1520213" y="305336"/>
                    </a:cubicBezTo>
                    <a:cubicBezTo>
                      <a:pt x="1531194" y="304847"/>
                      <a:pt x="1542288" y="302064"/>
                      <a:pt x="1553044" y="299996"/>
                    </a:cubicBezTo>
                    <a:cubicBezTo>
                      <a:pt x="1562145" y="307706"/>
                      <a:pt x="1571246" y="315377"/>
                      <a:pt x="1580009" y="323463"/>
                    </a:cubicBezTo>
                    <a:cubicBezTo>
                      <a:pt x="1579407" y="335610"/>
                      <a:pt x="1578880" y="347156"/>
                      <a:pt x="1583243" y="358777"/>
                    </a:cubicBezTo>
                    <a:cubicBezTo>
                      <a:pt x="1594488" y="359266"/>
                      <a:pt x="1605732" y="359378"/>
                      <a:pt x="1617015" y="359303"/>
                    </a:cubicBezTo>
                    <a:cubicBezTo>
                      <a:pt x="1624799" y="369720"/>
                      <a:pt x="1634239" y="379386"/>
                      <a:pt x="1640895" y="390555"/>
                    </a:cubicBezTo>
                    <a:cubicBezTo>
                      <a:pt x="1642889" y="398904"/>
                      <a:pt x="1643641" y="407591"/>
                      <a:pt x="1645446" y="416015"/>
                    </a:cubicBezTo>
                    <a:cubicBezTo>
                      <a:pt x="1648567" y="410036"/>
                      <a:pt x="1649696" y="406576"/>
                      <a:pt x="1648793" y="399694"/>
                    </a:cubicBezTo>
                    <a:cubicBezTo>
                      <a:pt x="1652291" y="404244"/>
                      <a:pt x="1656051" y="408532"/>
                      <a:pt x="1660000" y="412631"/>
                    </a:cubicBezTo>
                    <a:cubicBezTo>
                      <a:pt x="1654622" y="411578"/>
                      <a:pt x="1651576" y="414624"/>
                      <a:pt x="1647213" y="417031"/>
                    </a:cubicBezTo>
                    <a:cubicBezTo>
                      <a:pt x="1652892" y="418309"/>
                      <a:pt x="1658533" y="419588"/>
                      <a:pt x="1664212" y="420829"/>
                    </a:cubicBezTo>
                    <a:cubicBezTo>
                      <a:pt x="1740781" y="527033"/>
                      <a:pt x="1802157" y="643692"/>
                      <a:pt x="1843901" y="767910"/>
                    </a:cubicBezTo>
                    <a:cubicBezTo>
                      <a:pt x="1894220" y="916159"/>
                      <a:pt x="1916484" y="1074111"/>
                      <a:pt x="1910316" y="1230484"/>
                    </a:cubicBezTo>
                    <a:cubicBezTo>
                      <a:pt x="1902870" y="1439958"/>
                      <a:pt x="1843036" y="1646838"/>
                      <a:pt x="1737735" y="1828031"/>
                    </a:cubicBezTo>
                    <a:cubicBezTo>
                      <a:pt x="1651651" y="1976543"/>
                      <a:pt x="1536572" y="2107832"/>
                      <a:pt x="1401184" y="2213283"/>
                    </a:cubicBezTo>
                    <a:cubicBezTo>
                      <a:pt x="1214952" y="2358562"/>
                      <a:pt x="990810" y="2455890"/>
                      <a:pt x="756740" y="2489135"/>
                    </a:cubicBezTo>
                    <a:cubicBezTo>
                      <a:pt x="637223" y="2506435"/>
                      <a:pt x="515488" y="2507601"/>
                      <a:pt x="395707" y="2492369"/>
                    </a:cubicBezTo>
                    <a:cubicBezTo>
                      <a:pt x="289842" y="2478680"/>
                      <a:pt x="183976" y="2453822"/>
                      <a:pt x="84805" y="2413958"/>
                    </a:cubicBezTo>
                    <a:cubicBezTo>
                      <a:pt x="73861" y="2399065"/>
                      <a:pt x="67017" y="2380863"/>
                      <a:pt x="58743" y="2364391"/>
                    </a:cubicBezTo>
                    <a:cubicBezTo>
                      <a:pt x="54681" y="2356380"/>
                      <a:pt x="58442" y="2349235"/>
                      <a:pt x="60398" y="2341262"/>
                    </a:cubicBezTo>
                    <a:cubicBezTo>
                      <a:pt x="69160" y="2339758"/>
                      <a:pt x="77885" y="2338065"/>
                      <a:pt x="86573" y="2336335"/>
                    </a:cubicBezTo>
                    <a:cubicBezTo>
                      <a:pt x="91800" y="2343556"/>
                      <a:pt x="98758" y="2348859"/>
                      <a:pt x="98043" y="2358599"/>
                    </a:cubicBezTo>
                    <a:cubicBezTo>
                      <a:pt x="98005" y="2376801"/>
                      <a:pt x="99209" y="2393725"/>
                      <a:pt x="95937" y="2411626"/>
                    </a:cubicBezTo>
                    <a:cubicBezTo>
                      <a:pt x="97930" y="2414334"/>
                      <a:pt x="99999" y="2417004"/>
                      <a:pt x="102030" y="2419674"/>
                    </a:cubicBezTo>
                    <a:cubicBezTo>
                      <a:pt x="104436" y="2398162"/>
                      <a:pt x="104624" y="2376576"/>
                      <a:pt x="104023" y="2354989"/>
                    </a:cubicBezTo>
                    <a:cubicBezTo>
                      <a:pt x="103985" y="2347129"/>
                      <a:pt x="97291" y="2340397"/>
                      <a:pt x="92928" y="2334305"/>
                    </a:cubicBezTo>
                    <a:cubicBezTo>
                      <a:pt x="109739" y="2329566"/>
                      <a:pt x="125986" y="2323549"/>
                      <a:pt x="141480" y="2315463"/>
                    </a:cubicBezTo>
                    <a:cubicBezTo>
                      <a:pt x="143210" y="2325091"/>
                      <a:pt x="142796" y="2333628"/>
                      <a:pt x="149979" y="2341112"/>
                    </a:cubicBezTo>
                    <a:cubicBezTo>
                      <a:pt x="169197" y="2361796"/>
                      <a:pt x="187587" y="2382555"/>
                      <a:pt x="211054" y="2398727"/>
                    </a:cubicBezTo>
                    <a:cubicBezTo>
                      <a:pt x="214063" y="2396921"/>
                      <a:pt x="217071" y="2395116"/>
                      <a:pt x="220042" y="2393311"/>
                    </a:cubicBezTo>
                    <a:cubicBezTo>
                      <a:pt x="216131" y="2365406"/>
                      <a:pt x="205939" y="2339833"/>
                      <a:pt x="195936" y="2313771"/>
                    </a:cubicBezTo>
                    <a:cubicBezTo>
                      <a:pt x="192137" y="2304482"/>
                      <a:pt x="184202" y="2300571"/>
                      <a:pt x="176568" y="2294892"/>
                    </a:cubicBezTo>
                    <a:cubicBezTo>
                      <a:pt x="191047" y="2284700"/>
                      <a:pt x="204097" y="2273681"/>
                      <a:pt x="216545" y="2261045"/>
                    </a:cubicBezTo>
                    <a:cubicBezTo>
                      <a:pt x="221396" y="2269732"/>
                      <a:pt x="224706" y="2278683"/>
                      <a:pt x="233543" y="2284023"/>
                    </a:cubicBezTo>
                    <a:cubicBezTo>
                      <a:pt x="260395" y="2299593"/>
                      <a:pt x="286156" y="2315915"/>
                      <a:pt x="315791" y="2325993"/>
                    </a:cubicBezTo>
                    <a:cubicBezTo>
                      <a:pt x="318123" y="2323586"/>
                      <a:pt x="320455" y="2321142"/>
                      <a:pt x="322749" y="2318735"/>
                    </a:cubicBezTo>
                    <a:cubicBezTo>
                      <a:pt x="308721" y="2290943"/>
                      <a:pt x="288638" y="2268378"/>
                      <a:pt x="269195" y="2244422"/>
                    </a:cubicBezTo>
                    <a:cubicBezTo>
                      <a:pt x="262539" y="2236826"/>
                      <a:pt x="252460" y="2234344"/>
                      <a:pt x="243359" y="2230959"/>
                    </a:cubicBezTo>
                    <a:cubicBezTo>
                      <a:pt x="254265" y="2217232"/>
                      <a:pt x="263817" y="2203092"/>
                      <a:pt x="272467" y="2187861"/>
                    </a:cubicBezTo>
                    <a:cubicBezTo>
                      <a:pt x="279349" y="2194743"/>
                      <a:pt x="286269" y="2203242"/>
                      <a:pt x="295709" y="2206476"/>
                    </a:cubicBezTo>
                    <a:cubicBezTo>
                      <a:pt x="327487" y="2216104"/>
                      <a:pt x="358701" y="2226446"/>
                      <a:pt x="391683" y="2231335"/>
                    </a:cubicBezTo>
                    <a:cubicBezTo>
                      <a:pt x="393714" y="2228514"/>
                      <a:pt x="395745" y="2225732"/>
                      <a:pt x="397776" y="2222911"/>
                    </a:cubicBezTo>
                    <a:cubicBezTo>
                      <a:pt x="374497" y="2198353"/>
                      <a:pt x="347043" y="2179888"/>
                      <a:pt x="319928" y="2160031"/>
                    </a:cubicBezTo>
                    <a:cubicBezTo>
                      <a:pt x="311617" y="2154390"/>
                      <a:pt x="300598" y="2153976"/>
                      <a:pt x="290857" y="2152472"/>
                    </a:cubicBezTo>
                    <a:cubicBezTo>
                      <a:pt x="298153" y="2136827"/>
                      <a:pt x="304546" y="2120957"/>
                      <a:pt x="309962" y="2104597"/>
                    </a:cubicBezTo>
                    <a:cubicBezTo>
                      <a:pt x="319665" y="2111028"/>
                      <a:pt x="327826" y="2117722"/>
                      <a:pt x="339747" y="2119415"/>
                    </a:cubicBezTo>
                    <a:cubicBezTo>
                      <a:pt x="374309" y="2123476"/>
                      <a:pt x="408381" y="2128817"/>
                      <a:pt x="443319" y="2128478"/>
                    </a:cubicBezTo>
                    <a:cubicBezTo>
                      <a:pt x="444560" y="2125432"/>
                      <a:pt x="445801" y="2122386"/>
                      <a:pt x="447042" y="2119302"/>
                    </a:cubicBezTo>
                    <a:cubicBezTo>
                      <a:pt x="417670" y="2099257"/>
                      <a:pt x="385591" y="2085493"/>
                      <a:pt x="353700" y="2070149"/>
                    </a:cubicBezTo>
                    <a:cubicBezTo>
                      <a:pt x="342981" y="2065673"/>
                      <a:pt x="332790" y="2066914"/>
                      <a:pt x="321470" y="2067140"/>
                    </a:cubicBezTo>
                    <a:cubicBezTo>
                      <a:pt x="326133" y="2050517"/>
                      <a:pt x="329819" y="2033707"/>
                      <a:pt x="333279" y="2016821"/>
                    </a:cubicBezTo>
                    <a:cubicBezTo>
                      <a:pt x="343959" y="2022086"/>
                      <a:pt x="353286" y="2027577"/>
                      <a:pt x="365546" y="2027953"/>
                    </a:cubicBezTo>
                    <a:cubicBezTo>
                      <a:pt x="402289" y="2027652"/>
                      <a:pt x="438730" y="2028517"/>
                      <a:pt x="475360" y="2024418"/>
                    </a:cubicBezTo>
                    <a:cubicBezTo>
                      <a:pt x="476263" y="2021108"/>
                      <a:pt x="477128" y="2017836"/>
                      <a:pt x="477993" y="2014527"/>
                    </a:cubicBezTo>
                    <a:cubicBezTo>
                      <a:pt x="444296" y="1998845"/>
                      <a:pt x="408870" y="1989405"/>
                      <a:pt x="373707" y="1977972"/>
                    </a:cubicBezTo>
                    <a:cubicBezTo>
                      <a:pt x="362011" y="1974701"/>
                      <a:pt x="351330" y="1977220"/>
                      <a:pt x="339559" y="1978612"/>
                    </a:cubicBezTo>
                    <a:cubicBezTo>
                      <a:pt x="341590" y="1961576"/>
                      <a:pt x="343658" y="1944577"/>
                      <a:pt x="344975" y="1927465"/>
                    </a:cubicBezTo>
                    <a:cubicBezTo>
                      <a:pt x="356708" y="1932016"/>
                      <a:pt x="367652" y="1936228"/>
                      <a:pt x="380589" y="1935175"/>
                    </a:cubicBezTo>
                    <a:cubicBezTo>
                      <a:pt x="416053" y="1931113"/>
                      <a:pt x="451216" y="1929271"/>
                      <a:pt x="486304" y="1922200"/>
                    </a:cubicBezTo>
                    <a:cubicBezTo>
                      <a:pt x="494916" y="1920734"/>
                      <a:pt x="493638" y="1919079"/>
                      <a:pt x="495819" y="1911181"/>
                    </a:cubicBezTo>
                    <a:cubicBezTo>
                      <a:pt x="459339" y="1899297"/>
                      <a:pt x="421807" y="1893581"/>
                      <a:pt x="384425" y="1885533"/>
                    </a:cubicBezTo>
                    <a:cubicBezTo>
                      <a:pt x="371300" y="1882900"/>
                      <a:pt x="359905" y="1886360"/>
                      <a:pt x="347306" y="1889444"/>
                    </a:cubicBezTo>
                    <a:cubicBezTo>
                      <a:pt x="347758" y="1872370"/>
                      <a:pt x="348096" y="1855259"/>
                      <a:pt x="348021" y="1838185"/>
                    </a:cubicBezTo>
                    <a:cubicBezTo>
                      <a:pt x="361259" y="1841683"/>
                      <a:pt x="373669" y="1845105"/>
                      <a:pt x="387509" y="1842397"/>
                    </a:cubicBezTo>
                    <a:cubicBezTo>
                      <a:pt x="424703" y="1834612"/>
                      <a:pt x="462574" y="1830626"/>
                      <a:pt x="500106" y="1818930"/>
                    </a:cubicBezTo>
                    <a:cubicBezTo>
                      <a:pt x="501084" y="1815808"/>
                      <a:pt x="501949" y="1812612"/>
                      <a:pt x="502739" y="1809415"/>
                    </a:cubicBezTo>
                    <a:cubicBezTo>
                      <a:pt x="463627" y="1800765"/>
                      <a:pt x="424063" y="1797945"/>
                      <a:pt x="384387" y="1793206"/>
                    </a:cubicBezTo>
                    <a:cubicBezTo>
                      <a:pt x="370811" y="1791928"/>
                      <a:pt x="359341" y="1796215"/>
                      <a:pt x="346629" y="1800164"/>
                    </a:cubicBezTo>
                    <a:cubicBezTo>
                      <a:pt x="346140" y="1783052"/>
                      <a:pt x="344975" y="1766016"/>
                      <a:pt x="343658" y="1748942"/>
                    </a:cubicBezTo>
                    <a:cubicBezTo>
                      <a:pt x="357272" y="1751424"/>
                      <a:pt x="369946" y="1754019"/>
                      <a:pt x="383786" y="1750597"/>
                    </a:cubicBezTo>
                    <a:cubicBezTo>
                      <a:pt x="422785" y="1740330"/>
                      <a:pt x="462160" y="1732432"/>
                      <a:pt x="500369" y="1719119"/>
                    </a:cubicBezTo>
                    <a:cubicBezTo>
                      <a:pt x="500294" y="1715885"/>
                      <a:pt x="500219" y="1712651"/>
                      <a:pt x="500106" y="1709416"/>
                    </a:cubicBezTo>
                    <a:cubicBezTo>
                      <a:pt x="459114" y="1703625"/>
                      <a:pt x="418046" y="1704001"/>
                      <a:pt x="376791" y="1701707"/>
                    </a:cubicBezTo>
                    <a:cubicBezTo>
                      <a:pt x="363515" y="1701857"/>
                      <a:pt x="352308" y="1706596"/>
                      <a:pt x="340274" y="1711522"/>
                    </a:cubicBezTo>
                    <a:cubicBezTo>
                      <a:pt x="337716" y="1694486"/>
                      <a:pt x="335986" y="1677337"/>
                      <a:pt x="333279" y="1660301"/>
                    </a:cubicBezTo>
                    <a:cubicBezTo>
                      <a:pt x="347081" y="1662144"/>
                      <a:pt x="360018" y="1663949"/>
                      <a:pt x="373669" y="1660000"/>
                    </a:cubicBezTo>
                    <a:cubicBezTo>
                      <a:pt x="413383" y="1647176"/>
                      <a:pt x="453585" y="1636984"/>
                      <a:pt x="492284" y="1621076"/>
                    </a:cubicBezTo>
                    <a:cubicBezTo>
                      <a:pt x="491908" y="1617917"/>
                      <a:pt x="491569" y="1614796"/>
                      <a:pt x="491193" y="1611637"/>
                    </a:cubicBezTo>
                    <a:cubicBezTo>
                      <a:pt x="449185" y="1608327"/>
                      <a:pt x="407554" y="1611110"/>
                      <a:pt x="365546" y="1611486"/>
                    </a:cubicBezTo>
                    <a:cubicBezTo>
                      <a:pt x="351481" y="1612314"/>
                      <a:pt x="339973" y="1617917"/>
                      <a:pt x="327449" y="1623746"/>
                    </a:cubicBezTo>
                    <a:cubicBezTo>
                      <a:pt x="324704" y="1606710"/>
                      <a:pt x="321432" y="1589787"/>
                      <a:pt x="318010" y="1572863"/>
                    </a:cubicBezTo>
                    <a:cubicBezTo>
                      <a:pt x="331737" y="1573578"/>
                      <a:pt x="345313" y="1574969"/>
                      <a:pt x="358589" y="1570569"/>
                    </a:cubicBezTo>
                    <a:cubicBezTo>
                      <a:pt x="398453" y="1555639"/>
                      <a:pt x="438918" y="1543116"/>
                      <a:pt x="477654" y="1525290"/>
                    </a:cubicBezTo>
                    <a:cubicBezTo>
                      <a:pt x="476902" y="1522131"/>
                      <a:pt x="476150" y="1518972"/>
                      <a:pt x="475398" y="1515775"/>
                    </a:cubicBezTo>
                    <a:cubicBezTo>
                      <a:pt x="432901" y="1515248"/>
                      <a:pt x="390931" y="1520062"/>
                      <a:pt x="348585" y="1522507"/>
                    </a:cubicBezTo>
                    <a:cubicBezTo>
                      <a:pt x="334445" y="1524011"/>
                      <a:pt x="322673" y="1530216"/>
                      <a:pt x="310451" y="1536986"/>
                    </a:cubicBezTo>
                    <a:cubicBezTo>
                      <a:pt x="306427" y="1520137"/>
                      <a:pt x="302516" y="1503252"/>
                      <a:pt x="298228" y="1486479"/>
                    </a:cubicBezTo>
                    <a:cubicBezTo>
                      <a:pt x="308608" y="1486591"/>
                      <a:pt x="319702" y="1487043"/>
                      <a:pt x="329856" y="1484974"/>
                    </a:cubicBezTo>
                    <a:cubicBezTo>
                      <a:pt x="342455" y="1482191"/>
                      <a:pt x="353324" y="1475986"/>
                      <a:pt x="365546" y="1471172"/>
                    </a:cubicBezTo>
                    <a:cubicBezTo>
                      <a:pt x="396948" y="1459138"/>
                      <a:pt x="428351" y="1446389"/>
                      <a:pt x="458136" y="1430744"/>
                    </a:cubicBezTo>
                    <a:cubicBezTo>
                      <a:pt x="454150" y="1418597"/>
                      <a:pt x="446967" y="1423862"/>
                      <a:pt x="437076" y="1423335"/>
                    </a:cubicBezTo>
                    <a:cubicBezTo>
                      <a:pt x="400484" y="1425441"/>
                      <a:pt x="364380" y="1431195"/>
                      <a:pt x="327938" y="1434693"/>
                    </a:cubicBezTo>
                    <a:cubicBezTo>
                      <a:pt x="313159" y="1436724"/>
                      <a:pt x="301463" y="1443719"/>
                      <a:pt x="288977" y="1451353"/>
                    </a:cubicBezTo>
                    <a:cubicBezTo>
                      <a:pt x="284426" y="1434467"/>
                      <a:pt x="279688" y="1417619"/>
                      <a:pt x="274536" y="1400884"/>
                    </a:cubicBezTo>
                    <a:cubicBezTo>
                      <a:pt x="289052" y="1400620"/>
                      <a:pt x="302440" y="1400884"/>
                      <a:pt x="316130" y="1395167"/>
                    </a:cubicBezTo>
                    <a:cubicBezTo>
                      <a:pt x="354715" y="1376928"/>
                      <a:pt x="394128" y="1361095"/>
                      <a:pt x="431435" y="1340110"/>
                    </a:cubicBezTo>
                    <a:cubicBezTo>
                      <a:pt x="430006" y="1337101"/>
                      <a:pt x="428614" y="1334092"/>
                      <a:pt x="427185" y="1331122"/>
                    </a:cubicBezTo>
                    <a:cubicBezTo>
                      <a:pt x="385027" y="1334920"/>
                      <a:pt x="343546" y="1342479"/>
                      <a:pt x="301726" y="1348496"/>
                    </a:cubicBezTo>
                    <a:cubicBezTo>
                      <a:pt x="287247" y="1351317"/>
                      <a:pt x="276115" y="1358763"/>
                      <a:pt x="264005" y="1366586"/>
                    </a:cubicBezTo>
                    <a:cubicBezTo>
                      <a:pt x="258966" y="1349850"/>
                      <a:pt x="253663" y="1333228"/>
                      <a:pt x="247797" y="1316793"/>
                    </a:cubicBezTo>
                    <a:cubicBezTo>
                      <a:pt x="262614" y="1315853"/>
                      <a:pt x="276303" y="1315590"/>
                      <a:pt x="289992" y="1309121"/>
                    </a:cubicBezTo>
                    <a:cubicBezTo>
                      <a:pt x="326660" y="1290016"/>
                      <a:pt x="364267" y="1273206"/>
                      <a:pt x="399769" y="1251807"/>
                    </a:cubicBezTo>
                    <a:cubicBezTo>
                      <a:pt x="398866" y="1248686"/>
                      <a:pt x="398001" y="1245564"/>
                      <a:pt x="397099" y="1242443"/>
                    </a:cubicBezTo>
                    <a:cubicBezTo>
                      <a:pt x="355430" y="1246956"/>
                      <a:pt x="314776" y="1256395"/>
                      <a:pt x="273520" y="1263428"/>
                    </a:cubicBezTo>
                    <a:cubicBezTo>
                      <a:pt x="259154" y="1266587"/>
                      <a:pt x="247872" y="1274409"/>
                      <a:pt x="236326" y="1283021"/>
                    </a:cubicBezTo>
                    <a:cubicBezTo>
                      <a:pt x="230384" y="1266474"/>
                      <a:pt x="224593" y="1249889"/>
                      <a:pt x="218237" y="1233530"/>
                    </a:cubicBezTo>
                    <a:cubicBezTo>
                      <a:pt x="232302" y="1232213"/>
                      <a:pt x="245991" y="1231762"/>
                      <a:pt x="258816" y="1225181"/>
                    </a:cubicBezTo>
                    <a:cubicBezTo>
                      <a:pt x="294317" y="1205061"/>
                      <a:pt x="330909" y="1187272"/>
                      <a:pt x="365132" y="1164821"/>
                    </a:cubicBezTo>
                    <a:cubicBezTo>
                      <a:pt x="364042" y="1161887"/>
                      <a:pt x="362951" y="1158954"/>
                      <a:pt x="361861" y="1155983"/>
                    </a:cubicBezTo>
                    <a:cubicBezTo>
                      <a:pt x="321282" y="1161286"/>
                      <a:pt x="282020" y="1171740"/>
                      <a:pt x="242043" y="1179713"/>
                    </a:cubicBezTo>
                    <a:cubicBezTo>
                      <a:pt x="227676" y="1183098"/>
                      <a:pt x="217071" y="1191409"/>
                      <a:pt x="205714" y="1200285"/>
                    </a:cubicBezTo>
                    <a:cubicBezTo>
                      <a:pt x="199132" y="1184001"/>
                      <a:pt x="192814" y="1167604"/>
                      <a:pt x="186045" y="1151395"/>
                    </a:cubicBezTo>
                    <a:cubicBezTo>
                      <a:pt x="197290" y="1150116"/>
                      <a:pt x="208873" y="1149402"/>
                      <a:pt x="219478" y="1145039"/>
                    </a:cubicBezTo>
                    <a:cubicBezTo>
                      <a:pt x="230497" y="1140376"/>
                      <a:pt x="240275" y="1132666"/>
                      <a:pt x="250843" y="1126875"/>
                    </a:cubicBezTo>
                    <a:cubicBezTo>
                      <a:pt x="276980" y="1112396"/>
                      <a:pt x="302704" y="1096939"/>
                      <a:pt x="327036" y="1079602"/>
                    </a:cubicBezTo>
                    <a:cubicBezTo>
                      <a:pt x="325494" y="1076856"/>
                      <a:pt x="323914" y="1074111"/>
                      <a:pt x="322373" y="1071403"/>
                    </a:cubicBezTo>
                    <a:cubicBezTo>
                      <a:pt x="283449" y="1078135"/>
                      <a:pt x="245540" y="1088703"/>
                      <a:pt x="207068" y="1097503"/>
                    </a:cubicBezTo>
                    <a:cubicBezTo>
                      <a:pt x="193303" y="1101264"/>
                      <a:pt x="183224" y="1109575"/>
                      <a:pt x="172581" y="1118601"/>
                    </a:cubicBezTo>
                    <a:cubicBezTo>
                      <a:pt x="165474" y="1102467"/>
                      <a:pt x="158667" y="1086183"/>
                      <a:pt x="151258" y="1070162"/>
                    </a:cubicBezTo>
                    <a:cubicBezTo>
                      <a:pt x="164684" y="1068733"/>
                      <a:pt x="177019" y="1067680"/>
                      <a:pt x="189053" y="1060873"/>
                    </a:cubicBezTo>
                    <a:cubicBezTo>
                      <a:pt x="221509" y="1039775"/>
                      <a:pt x="254867" y="1020445"/>
                      <a:pt x="285893" y="997166"/>
                    </a:cubicBezTo>
                    <a:cubicBezTo>
                      <a:pt x="284201" y="994345"/>
                      <a:pt x="282508" y="991487"/>
                      <a:pt x="280816" y="988629"/>
                    </a:cubicBezTo>
                    <a:cubicBezTo>
                      <a:pt x="243472" y="996263"/>
                      <a:pt x="207068" y="1007019"/>
                      <a:pt x="170212" y="1016459"/>
                    </a:cubicBezTo>
                    <a:cubicBezTo>
                      <a:pt x="156598" y="1020407"/>
                      <a:pt x="147196" y="1028982"/>
                      <a:pt x="136704" y="1037970"/>
                    </a:cubicBezTo>
                    <a:cubicBezTo>
                      <a:pt x="129784" y="1021912"/>
                      <a:pt x="122262" y="1006192"/>
                      <a:pt x="114553" y="990509"/>
                    </a:cubicBezTo>
                    <a:cubicBezTo>
                      <a:pt x="128167" y="988253"/>
                      <a:pt x="140728" y="987200"/>
                      <a:pt x="152612" y="979378"/>
                    </a:cubicBezTo>
                    <a:cubicBezTo>
                      <a:pt x="182735" y="958016"/>
                      <a:pt x="214251" y="939288"/>
                      <a:pt x="242720" y="915595"/>
                    </a:cubicBezTo>
                    <a:cubicBezTo>
                      <a:pt x="241102" y="912962"/>
                      <a:pt x="239485" y="910330"/>
                      <a:pt x="237831" y="907735"/>
                    </a:cubicBezTo>
                    <a:cubicBezTo>
                      <a:pt x="202254" y="916197"/>
                      <a:pt x="167692" y="927893"/>
                      <a:pt x="132379" y="937144"/>
                    </a:cubicBezTo>
                    <a:cubicBezTo>
                      <a:pt x="118953" y="940980"/>
                      <a:pt x="109852" y="949555"/>
                      <a:pt x="99660" y="958505"/>
                    </a:cubicBezTo>
                    <a:cubicBezTo>
                      <a:pt x="92440" y="942823"/>
                      <a:pt x="85106" y="927216"/>
                      <a:pt x="78261" y="911383"/>
                    </a:cubicBezTo>
                    <a:cubicBezTo>
                      <a:pt x="90898" y="910142"/>
                      <a:pt x="102443" y="909841"/>
                      <a:pt x="113913" y="903636"/>
                    </a:cubicBezTo>
                    <a:cubicBezTo>
                      <a:pt x="144564" y="884719"/>
                      <a:pt x="176154" y="867420"/>
                      <a:pt x="206428" y="847788"/>
                    </a:cubicBezTo>
                    <a:cubicBezTo>
                      <a:pt x="205488" y="845156"/>
                      <a:pt x="204548" y="842523"/>
                      <a:pt x="203608" y="839853"/>
                    </a:cubicBezTo>
                    <a:cubicBezTo>
                      <a:pt x="194732" y="841207"/>
                      <a:pt x="185894" y="842448"/>
                      <a:pt x="176981" y="843539"/>
                    </a:cubicBezTo>
                    <a:cubicBezTo>
                      <a:pt x="179652" y="845758"/>
                      <a:pt x="182284" y="847977"/>
                      <a:pt x="184917" y="850233"/>
                    </a:cubicBezTo>
                    <a:lnTo>
                      <a:pt x="192025" y="845758"/>
                    </a:lnTo>
                    <a:cubicBezTo>
                      <a:pt x="190031" y="853129"/>
                      <a:pt x="183600" y="854595"/>
                      <a:pt x="177846" y="858619"/>
                    </a:cubicBezTo>
                    <a:cubicBezTo>
                      <a:pt x="156749" y="871632"/>
                      <a:pt x="134899" y="883177"/>
                      <a:pt x="114102" y="896603"/>
                    </a:cubicBezTo>
                    <a:cubicBezTo>
                      <a:pt x="101954" y="904237"/>
                      <a:pt x="89393" y="904162"/>
                      <a:pt x="75591" y="904990"/>
                    </a:cubicBezTo>
                    <a:cubicBezTo>
                      <a:pt x="73072" y="898484"/>
                      <a:pt x="70514" y="892015"/>
                      <a:pt x="67995" y="885509"/>
                    </a:cubicBezTo>
                    <a:cubicBezTo>
                      <a:pt x="77848" y="877536"/>
                      <a:pt x="86347" y="869638"/>
                      <a:pt x="99134" y="866780"/>
                    </a:cubicBezTo>
                    <a:cubicBezTo>
                      <a:pt x="127264" y="861854"/>
                      <a:pt x="154868" y="854520"/>
                      <a:pt x="182999" y="849443"/>
                    </a:cubicBezTo>
                    <a:cubicBezTo>
                      <a:pt x="179652" y="847563"/>
                      <a:pt x="176154" y="846134"/>
                      <a:pt x="172581" y="845231"/>
                    </a:cubicBezTo>
                    <a:cubicBezTo>
                      <a:pt x="149001" y="849330"/>
                      <a:pt x="125986" y="856100"/>
                      <a:pt x="102330" y="859861"/>
                    </a:cubicBezTo>
                    <a:cubicBezTo>
                      <a:pt x="87212" y="862079"/>
                      <a:pt x="76532" y="870654"/>
                      <a:pt x="65024" y="879868"/>
                    </a:cubicBezTo>
                    <a:cubicBezTo>
                      <a:pt x="59194" y="863320"/>
                      <a:pt x="53177" y="846811"/>
                      <a:pt x="46709" y="830489"/>
                    </a:cubicBezTo>
                    <a:cubicBezTo>
                      <a:pt x="60247" y="830602"/>
                      <a:pt x="72658" y="831429"/>
                      <a:pt x="85106" y="825111"/>
                    </a:cubicBezTo>
                    <a:cubicBezTo>
                      <a:pt x="115267" y="808940"/>
                      <a:pt x="146670" y="795363"/>
                      <a:pt x="176455" y="778402"/>
                    </a:cubicBezTo>
                    <a:cubicBezTo>
                      <a:pt x="175590" y="775732"/>
                      <a:pt x="174725" y="773062"/>
                      <a:pt x="173860" y="770392"/>
                    </a:cubicBezTo>
                    <a:cubicBezTo>
                      <a:pt x="139186" y="773062"/>
                      <a:pt x="104963" y="778929"/>
                      <a:pt x="70402" y="782351"/>
                    </a:cubicBezTo>
                    <a:cubicBezTo>
                      <a:pt x="56938" y="784156"/>
                      <a:pt x="47461" y="791565"/>
                      <a:pt x="36818" y="799199"/>
                    </a:cubicBezTo>
                    <a:cubicBezTo>
                      <a:pt x="31553" y="781938"/>
                      <a:pt x="27266" y="764450"/>
                      <a:pt x="22151" y="747151"/>
                    </a:cubicBezTo>
                    <a:cubicBezTo>
                      <a:pt x="32568" y="748504"/>
                      <a:pt x="43023" y="750610"/>
                      <a:pt x="53440" y="748204"/>
                    </a:cubicBezTo>
                    <a:cubicBezTo>
                      <a:pt x="64459" y="745533"/>
                      <a:pt x="74726" y="739667"/>
                      <a:pt x="85407" y="735831"/>
                    </a:cubicBezTo>
                    <a:cubicBezTo>
                      <a:pt x="108460" y="727407"/>
                      <a:pt x="131213" y="718305"/>
                      <a:pt x="153778" y="708603"/>
                    </a:cubicBezTo>
                    <a:cubicBezTo>
                      <a:pt x="153025" y="705932"/>
                      <a:pt x="152311" y="703262"/>
                      <a:pt x="151559" y="700592"/>
                    </a:cubicBezTo>
                    <a:cubicBezTo>
                      <a:pt x="117524" y="699690"/>
                      <a:pt x="83639" y="702285"/>
                      <a:pt x="49642" y="702285"/>
                    </a:cubicBezTo>
                    <a:cubicBezTo>
                      <a:pt x="36743" y="702886"/>
                      <a:pt x="26062" y="709994"/>
                      <a:pt x="15382" y="716463"/>
                    </a:cubicBezTo>
                    <a:cubicBezTo>
                      <a:pt x="11922" y="698261"/>
                      <a:pt x="9026" y="680021"/>
                      <a:pt x="6055" y="661744"/>
                    </a:cubicBezTo>
                    <a:cubicBezTo>
                      <a:pt x="19293" y="665580"/>
                      <a:pt x="31478" y="669228"/>
                      <a:pt x="45317" y="665391"/>
                    </a:cubicBezTo>
                    <a:cubicBezTo>
                      <a:pt x="76306" y="655726"/>
                      <a:pt x="108047" y="648844"/>
                      <a:pt x="138960" y="638765"/>
                    </a:cubicBezTo>
                    <a:cubicBezTo>
                      <a:pt x="138659" y="636058"/>
                      <a:pt x="138358" y="633350"/>
                      <a:pt x="138058" y="630605"/>
                    </a:cubicBezTo>
                    <a:cubicBezTo>
                      <a:pt x="104888" y="626317"/>
                      <a:pt x="71567" y="624851"/>
                      <a:pt x="38397" y="620977"/>
                    </a:cubicBezTo>
                    <a:cubicBezTo>
                      <a:pt x="25122" y="620262"/>
                      <a:pt x="14178" y="626280"/>
                      <a:pt x="2896" y="632259"/>
                    </a:cubicBezTo>
                    <a:cubicBezTo>
                      <a:pt x="1617" y="613192"/>
                      <a:pt x="376" y="594125"/>
                      <a:pt x="0" y="575020"/>
                    </a:cubicBezTo>
                    <a:cubicBezTo>
                      <a:pt x="13689" y="581451"/>
                      <a:pt x="26626" y="587017"/>
                      <a:pt x="42196" y="583858"/>
                    </a:cubicBezTo>
                    <a:cubicBezTo>
                      <a:pt x="71643" y="578330"/>
                      <a:pt x="102180" y="576111"/>
                      <a:pt x="131476" y="569906"/>
                    </a:cubicBezTo>
                    <a:cubicBezTo>
                      <a:pt x="135124" y="565543"/>
                      <a:pt x="134259" y="562610"/>
                      <a:pt x="128919" y="561068"/>
                    </a:cubicBezTo>
                    <a:cubicBezTo>
                      <a:pt x="100299" y="552794"/>
                      <a:pt x="70326" y="548507"/>
                      <a:pt x="41556" y="540534"/>
                    </a:cubicBezTo>
                    <a:cubicBezTo>
                      <a:pt x="26852" y="536736"/>
                      <a:pt x="14479" y="541474"/>
                      <a:pt x="940" y="546514"/>
                    </a:cubicBezTo>
                    <a:cubicBezTo>
                      <a:pt x="1768" y="527033"/>
                      <a:pt x="3009" y="507665"/>
                      <a:pt x="6393" y="488410"/>
                    </a:cubicBezTo>
                    <a:cubicBezTo>
                      <a:pt x="18616" y="497135"/>
                      <a:pt x="30124" y="504732"/>
                      <a:pt x="45881" y="503942"/>
                    </a:cubicBezTo>
                    <a:cubicBezTo>
                      <a:pt x="75178" y="502325"/>
                      <a:pt x="105076" y="505033"/>
                      <a:pt x="134222" y="502438"/>
                    </a:cubicBezTo>
                    <a:lnTo>
                      <a:pt x="138772" y="496345"/>
                    </a:lnTo>
                    <a:cubicBezTo>
                      <a:pt x="115944" y="485364"/>
                      <a:pt x="91537" y="477316"/>
                      <a:pt x="67995" y="467952"/>
                    </a:cubicBezTo>
                    <a:cubicBezTo>
                      <a:pt x="60172" y="464830"/>
                      <a:pt x="52199" y="460618"/>
                      <a:pt x="43963" y="458700"/>
                    </a:cubicBezTo>
                    <a:cubicBezTo>
                      <a:pt x="32267" y="456556"/>
                      <a:pt x="21737" y="459151"/>
                      <a:pt x="10455" y="462010"/>
                    </a:cubicBezTo>
                    <a:cubicBezTo>
                      <a:pt x="14554" y="442378"/>
                      <a:pt x="19819" y="423086"/>
                      <a:pt x="25348" y="403793"/>
                    </a:cubicBezTo>
                    <a:cubicBezTo>
                      <a:pt x="35614" y="414173"/>
                      <a:pt x="45204" y="423687"/>
                      <a:pt x="60435" y="425681"/>
                    </a:cubicBezTo>
                    <a:cubicBezTo>
                      <a:pt x="90146" y="429178"/>
                      <a:pt x="119442" y="435233"/>
                      <a:pt x="149114" y="438806"/>
                    </a:cubicBezTo>
                    <a:cubicBezTo>
                      <a:pt x="149716" y="436136"/>
                      <a:pt x="150280" y="433465"/>
                      <a:pt x="150882" y="430795"/>
                    </a:cubicBezTo>
                    <a:cubicBezTo>
                      <a:pt x="125910" y="415075"/>
                      <a:pt x="99811" y="401236"/>
                      <a:pt x="75065" y="385140"/>
                    </a:cubicBezTo>
                    <a:cubicBezTo>
                      <a:pt x="62090" y="376791"/>
                      <a:pt x="48552" y="377957"/>
                      <a:pt x="33884" y="379386"/>
                    </a:cubicBezTo>
                    <a:cubicBezTo>
                      <a:pt x="41519" y="360695"/>
                      <a:pt x="49605" y="342530"/>
                      <a:pt x="58517" y="324441"/>
                    </a:cubicBezTo>
                    <a:cubicBezTo>
                      <a:pt x="64836" y="332790"/>
                      <a:pt x="70627" y="341252"/>
                      <a:pt x="79540" y="347081"/>
                    </a:cubicBezTo>
                    <a:cubicBezTo>
                      <a:pt x="86648" y="351594"/>
                      <a:pt x="96163" y="353361"/>
                      <a:pt x="104173" y="355881"/>
                    </a:cubicBezTo>
                    <a:cubicBezTo>
                      <a:pt x="126324" y="362838"/>
                      <a:pt x="148249" y="371262"/>
                      <a:pt x="170776" y="377054"/>
                    </a:cubicBezTo>
                    <a:lnTo>
                      <a:pt x="175552" y="372165"/>
                    </a:lnTo>
                    <a:cubicBezTo>
                      <a:pt x="156335" y="351218"/>
                      <a:pt x="131852" y="335009"/>
                      <a:pt x="111544" y="315001"/>
                    </a:cubicBezTo>
                    <a:cubicBezTo>
                      <a:pt x="100187" y="303757"/>
                      <a:pt x="86385" y="302628"/>
                      <a:pt x="71229" y="301839"/>
                    </a:cubicBezTo>
                    <a:cubicBezTo>
                      <a:pt x="81872" y="284652"/>
                      <a:pt x="93004" y="267917"/>
                      <a:pt x="105189" y="251745"/>
                    </a:cubicBezTo>
                    <a:cubicBezTo>
                      <a:pt x="111055" y="264118"/>
                      <a:pt x="116245" y="275664"/>
                      <a:pt x="128994" y="282283"/>
                    </a:cubicBezTo>
                    <a:cubicBezTo>
                      <a:pt x="150769" y="292587"/>
                      <a:pt x="171754" y="304358"/>
                      <a:pt x="193378" y="315039"/>
                    </a:cubicBezTo>
                    <a:cubicBezTo>
                      <a:pt x="197064" y="316242"/>
                      <a:pt x="202592" y="320943"/>
                      <a:pt x="206315" y="318875"/>
                    </a:cubicBezTo>
                    <a:cubicBezTo>
                      <a:pt x="209324" y="316130"/>
                      <a:pt x="209437" y="313347"/>
                      <a:pt x="206654" y="310488"/>
                    </a:cubicBezTo>
                    <a:cubicBezTo>
                      <a:pt x="190332" y="288977"/>
                      <a:pt x="171980" y="269195"/>
                      <a:pt x="155771" y="247609"/>
                    </a:cubicBezTo>
                    <a:cubicBezTo>
                      <a:pt x="146632" y="236665"/>
                      <a:pt x="134334" y="234446"/>
                      <a:pt x="121172" y="231437"/>
                    </a:cubicBezTo>
                    <a:cubicBezTo>
                      <a:pt x="134635" y="216507"/>
                      <a:pt x="148437" y="202141"/>
                      <a:pt x="162728" y="188038"/>
                    </a:cubicBezTo>
                    <a:cubicBezTo>
                      <a:pt x="166451" y="199885"/>
                      <a:pt x="169197" y="212107"/>
                      <a:pt x="179802" y="219854"/>
                    </a:cubicBezTo>
                    <a:cubicBezTo>
                      <a:pt x="203156" y="235649"/>
                      <a:pt x="225307" y="252986"/>
                      <a:pt x="248812" y="268518"/>
                    </a:cubicBezTo>
                    <a:lnTo>
                      <a:pt x="253099" y="262313"/>
                    </a:lnTo>
                    <a:cubicBezTo>
                      <a:pt x="242381" y="238319"/>
                      <a:pt x="226285" y="216469"/>
                      <a:pt x="214363" y="193002"/>
                    </a:cubicBezTo>
                    <a:cubicBezTo>
                      <a:pt x="207782" y="179764"/>
                      <a:pt x="195898" y="174875"/>
                      <a:pt x="182773" y="170024"/>
                    </a:cubicBezTo>
                    <a:cubicBezTo>
                      <a:pt x="197891" y="157651"/>
                      <a:pt x="213461" y="145993"/>
                      <a:pt x="229143" y="134334"/>
                    </a:cubicBezTo>
                    <a:cubicBezTo>
                      <a:pt x="231588" y="146218"/>
                      <a:pt x="232114" y="157313"/>
                      <a:pt x="241328" y="166226"/>
                    </a:cubicBezTo>
                    <a:cubicBezTo>
                      <a:pt x="261185" y="184353"/>
                      <a:pt x="280064" y="203420"/>
                      <a:pt x="300635" y="220794"/>
                    </a:cubicBezTo>
                    <a:cubicBezTo>
                      <a:pt x="302704" y="218952"/>
                      <a:pt x="304772" y="217109"/>
                      <a:pt x="306841" y="215228"/>
                    </a:cubicBezTo>
                    <a:cubicBezTo>
                      <a:pt x="297739" y="190107"/>
                      <a:pt x="287209" y="165549"/>
                      <a:pt x="277845" y="140502"/>
                    </a:cubicBezTo>
                    <a:cubicBezTo>
                      <a:pt x="273295" y="129596"/>
                      <a:pt x="262840" y="124293"/>
                      <a:pt x="253400" y="118276"/>
                    </a:cubicBezTo>
                    <a:cubicBezTo>
                      <a:pt x="269684" y="109024"/>
                      <a:pt x="285893" y="99698"/>
                      <a:pt x="302365" y="90747"/>
                    </a:cubicBezTo>
                    <a:cubicBezTo>
                      <a:pt x="303343" y="101127"/>
                      <a:pt x="302629" y="112108"/>
                      <a:pt x="309736" y="120532"/>
                    </a:cubicBezTo>
                    <a:cubicBezTo>
                      <a:pt x="326885" y="140051"/>
                      <a:pt x="342681" y="160660"/>
                      <a:pt x="360431" y="179689"/>
                    </a:cubicBezTo>
                    <a:cubicBezTo>
                      <a:pt x="362838" y="178373"/>
                      <a:pt x="365245" y="177057"/>
                      <a:pt x="367652" y="175703"/>
                    </a:cubicBezTo>
                    <a:cubicBezTo>
                      <a:pt x="362951" y="150807"/>
                      <a:pt x="355693" y="126587"/>
                      <a:pt x="350315" y="101804"/>
                    </a:cubicBezTo>
                    <a:cubicBezTo>
                      <a:pt x="347983" y="90070"/>
                      <a:pt x="339559" y="84467"/>
                      <a:pt x="331286" y="76908"/>
                    </a:cubicBezTo>
                    <a:cubicBezTo>
                      <a:pt x="347457" y="70176"/>
                      <a:pt x="363590" y="63406"/>
                      <a:pt x="379837" y="56900"/>
                    </a:cubicBezTo>
                    <a:cubicBezTo>
                      <a:pt x="380251" y="67506"/>
                      <a:pt x="378709" y="76832"/>
                      <a:pt x="385628" y="85821"/>
                    </a:cubicBezTo>
                    <a:cubicBezTo>
                      <a:pt x="399543" y="104737"/>
                      <a:pt x="411315" y="125797"/>
                      <a:pt x="426508" y="143623"/>
                    </a:cubicBezTo>
                    <a:cubicBezTo>
                      <a:pt x="429253" y="143323"/>
                      <a:pt x="431999" y="142909"/>
                      <a:pt x="434744" y="142458"/>
                    </a:cubicBezTo>
                    <a:cubicBezTo>
                      <a:pt x="433127" y="117561"/>
                      <a:pt x="429216" y="93004"/>
                      <a:pt x="426583" y="68258"/>
                    </a:cubicBezTo>
                    <a:cubicBezTo>
                      <a:pt x="425718" y="58217"/>
                      <a:pt x="419024" y="52763"/>
                      <a:pt x="413082" y="45468"/>
                    </a:cubicBezTo>
                    <a:cubicBezTo>
                      <a:pt x="428877" y="40842"/>
                      <a:pt x="444710" y="36291"/>
                      <a:pt x="460543" y="31703"/>
                    </a:cubicBezTo>
                    <a:cubicBezTo>
                      <a:pt x="460618" y="38961"/>
                      <a:pt x="458738" y="47536"/>
                      <a:pt x="462498" y="54042"/>
                    </a:cubicBezTo>
                    <a:cubicBezTo>
                      <a:pt x="474420" y="75027"/>
                      <a:pt x="485251" y="96539"/>
                      <a:pt x="498451" y="116772"/>
                    </a:cubicBezTo>
                    <a:cubicBezTo>
                      <a:pt x="501084" y="116057"/>
                      <a:pt x="503716" y="115343"/>
                      <a:pt x="506349" y="114628"/>
                    </a:cubicBezTo>
                    <a:cubicBezTo>
                      <a:pt x="507778" y="90371"/>
                      <a:pt x="506575" y="66227"/>
                      <a:pt x="506575" y="41970"/>
                    </a:cubicBezTo>
                    <a:cubicBezTo>
                      <a:pt x="506687" y="35050"/>
                      <a:pt x="501460" y="28657"/>
                      <a:pt x="498038" y="22903"/>
                    </a:cubicBezTo>
                    <a:cubicBezTo>
                      <a:pt x="513156" y="20082"/>
                      <a:pt x="528312" y="17300"/>
                      <a:pt x="543392" y="14329"/>
                    </a:cubicBezTo>
                    <a:cubicBezTo>
                      <a:pt x="543016" y="21812"/>
                      <a:pt x="541512" y="28356"/>
                      <a:pt x="545122" y="35351"/>
                    </a:cubicBezTo>
                    <a:cubicBezTo>
                      <a:pt x="555464" y="56487"/>
                      <a:pt x="562798" y="77472"/>
                      <a:pt x="575622" y="97216"/>
                    </a:cubicBezTo>
                    <a:cubicBezTo>
                      <a:pt x="578405" y="95260"/>
                      <a:pt x="580511" y="93041"/>
                      <a:pt x="581940" y="90522"/>
                    </a:cubicBezTo>
                    <a:cubicBezTo>
                      <a:pt x="585964" y="70966"/>
                      <a:pt x="586453" y="50620"/>
                      <a:pt x="588822" y="30801"/>
                    </a:cubicBezTo>
                    <a:cubicBezTo>
                      <a:pt x="590402" y="22602"/>
                      <a:pt x="587657" y="15758"/>
                      <a:pt x="584949" y="8236"/>
                    </a:cubicBezTo>
                    <a:cubicBezTo>
                      <a:pt x="599089" y="7033"/>
                      <a:pt x="613230" y="5604"/>
                      <a:pt x="627333" y="3986"/>
                    </a:cubicBezTo>
                    <a:cubicBezTo>
                      <a:pt x="627032" y="10756"/>
                      <a:pt x="626317" y="16848"/>
                      <a:pt x="629175" y="23204"/>
                    </a:cubicBezTo>
                    <a:cubicBezTo>
                      <a:pt x="636246" y="40992"/>
                      <a:pt x="641774" y="59758"/>
                      <a:pt x="650424" y="76795"/>
                    </a:cubicBezTo>
                    <a:cubicBezTo>
                      <a:pt x="652530" y="82850"/>
                      <a:pt x="659938" y="80668"/>
                      <a:pt x="660841" y="75516"/>
                    </a:cubicBezTo>
                    <a:cubicBezTo>
                      <a:pt x="666068" y="57201"/>
                      <a:pt x="668701" y="38097"/>
                      <a:pt x="672612" y="19481"/>
                    </a:cubicBezTo>
                    <a:cubicBezTo>
                      <a:pt x="674117" y="13200"/>
                      <a:pt x="673064" y="7334"/>
                      <a:pt x="672199" y="1091"/>
                    </a:cubicBezTo>
                    <a:close/>
                  </a:path>
                </a:pathLst>
              </a:custGeom>
              <a:solidFill>
                <a:srgbClr val="F7F6D5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53" name="Freeform: Shape 1152">
                <a:extLst>
                  <a:ext uri="{FF2B5EF4-FFF2-40B4-BE49-F238E27FC236}">
                    <a16:creationId xmlns:a16="http://schemas.microsoft.com/office/drawing/2014/main" id="{7B0FDE46-0F79-8EE0-8C9A-499D308E93ED}"/>
                  </a:ext>
                </a:extLst>
              </p:cNvPr>
              <p:cNvSpPr/>
              <p:nvPr/>
            </p:nvSpPr>
            <p:spPr>
              <a:xfrm rot="4431757">
                <a:off x="8436968" y="3869222"/>
                <a:ext cx="34636" cy="64728"/>
              </a:xfrm>
              <a:custGeom>
                <a:avLst/>
                <a:gdLst>
                  <a:gd name="connsiteX0" fmla="*/ 0 w 34636"/>
                  <a:gd name="connsiteY0" fmla="*/ 6 h 64728"/>
                  <a:gd name="connsiteX1" fmla="*/ 34637 w 34636"/>
                  <a:gd name="connsiteY1" fmla="*/ 532 h 64728"/>
                  <a:gd name="connsiteX2" fmla="*/ 16961 w 34636"/>
                  <a:gd name="connsiteY2" fmla="*/ 64728 h 64728"/>
                  <a:gd name="connsiteX3" fmla="*/ 0 w 34636"/>
                  <a:gd name="connsiteY3" fmla="*/ 6 h 64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36" h="64728">
                    <a:moveTo>
                      <a:pt x="0" y="6"/>
                    </a:moveTo>
                    <a:cubicBezTo>
                      <a:pt x="11546" y="-32"/>
                      <a:pt x="23091" y="118"/>
                      <a:pt x="34637" y="532"/>
                    </a:cubicBezTo>
                    <a:cubicBezTo>
                      <a:pt x="32192" y="22382"/>
                      <a:pt x="24069" y="44006"/>
                      <a:pt x="16961" y="64728"/>
                    </a:cubicBezTo>
                    <a:cubicBezTo>
                      <a:pt x="10793" y="43894"/>
                      <a:pt x="376" y="21818"/>
                      <a:pt x="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54" name="Freeform: Shape 1153">
                <a:extLst>
                  <a:ext uri="{FF2B5EF4-FFF2-40B4-BE49-F238E27FC236}">
                    <a16:creationId xmlns:a16="http://schemas.microsoft.com/office/drawing/2014/main" id="{641BC35D-F8D1-7905-1046-C47D610A70A9}"/>
                  </a:ext>
                </a:extLst>
              </p:cNvPr>
              <p:cNvSpPr/>
              <p:nvPr/>
            </p:nvSpPr>
            <p:spPr>
              <a:xfrm rot="4431757">
                <a:off x="8459854" y="3954317"/>
                <a:ext cx="36742" cy="59758"/>
              </a:xfrm>
              <a:custGeom>
                <a:avLst/>
                <a:gdLst>
                  <a:gd name="connsiteX0" fmla="*/ 0 w 36742"/>
                  <a:gd name="connsiteY0" fmla="*/ 0 h 59758"/>
                  <a:gd name="connsiteX1" fmla="*/ 36743 w 36742"/>
                  <a:gd name="connsiteY1" fmla="*/ 3610 h 59758"/>
                  <a:gd name="connsiteX2" fmla="*/ 13689 w 36742"/>
                  <a:gd name="connsiteY2" fmla="*/ 59758 h 59758"/>
                  <a:gd name="connsiteX3" fmla="*/ 0 w 36742"/>
                  <a:gd name="connsiteY3" fmla="*/ 0 h 59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2" h="59758">
                    <a:moveTo>
                      <a:pt x="0" y="0"/>
                    </a:moveTo>
                    <a:cubicBezTo>
                      <a:pt x="12298" y="639"/>
                      <a:pt x="24558" y="1730"/>
                      <a:pt x="36743" y="3610"/>
                    </a:cubicBezTo>
                    <a:cubicBezTo>
                      <a:pt x="28995" y="22452"/>
                      <a:pt x="22978" y="41594"/>
                      <a:pt x="13689" y="59758"/>
                    </a:cubicBezTo>
                    <a:cubicBezTo>
                      <a:pt x="7898" y="40278"/>
                      <a:pt x="2144" y="2023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55" name="Freeform: Shape 1154">
                <a:extLst>
                  <a:ext uri="{FF2B5EF4-FFF2-40B4-BE49-F238E27FC236}">
                    <a16:creationId xmlns:a16="http://schemas.microsoft.com/office/drawing/2014/main" id="{71B08D42-2087-0B85-B323-95D7FE060F6E}"/>
                  </a:ext>
                </a:extLst>
              </p:cNvPr>
              <p:cNvSpPr/>
              <p:nvPr/>
            </p:nvSpPr>
            <p:spPr>
              <a:xfrm rot="4431757">
                <a:off x="8374665" y="3703947"/>
                <a:ext cx="34182" cy="78223"/>
              </a:xfrm>
              <a:custGeom>
                <a:avLst/>
                <a:gdLst>
                  <a:gd name="connsiteX0" fmla="*/ 1290 w 34182"/>
                  <a:gd name="connsiteY0" fmla="*/ 4174 h 78223"/>
                  <a:gd name="connsiteX1" fmla="*/ 28857 w 34182"/>
                  <a:gd name="connsiteY1" fmla="*/ 0 h 78223"/>
                  <a:gd name="connsiteX2" fmla="*/ 34047 w 34182"/>
                  <a:gd name="connsiteY2" fmla="*/ 17111 h 78223"/>
                  <a:gd name="connsiteX3" fmla="*/ 27540 w 34182"/>
                  <a:gd name="connsiteY3" fmla="*/ 78224 h 78223"/>
                  <a:gd name="connsiteX4" fmla="*/ 2118 w 34182"/>
                  <a:gd name="connsiteY4" fmla="*/ 24295 h 78223"/>
                  <a:gd name="connsiteX5" fmla="*/ 1290 w 34182"/>
                  <a:gd name="connsiteY5" fmla="*/ 4174 h 7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82" h="78223">
                    <a:moveTo>
                      <a:pt x="1290" y="4174"/>
                    </a:moveTo>
                    <a:cubicBezTo>
                      <a:pt x="10467" y="2783"/>
                      <a:pt x="19643" y="1391"/>
                      <a:pt x="28857" y="0"/>
                    </a:cubicBezTo>
                    <a:cubicBezTo>
                      <a:pt x="31452" y="5867"/>
                      <a:pt x="34911" y="10342"/>
                      <a:pt x="34047" y="17111"/>
                    </a:cubicBezTo>
                    <a:cubicBezTo>
                      <a:pt x="31865" y="37495"/>
                      <a:pt x="30624" y="57953"/>
                      <a:pt x="27540" y="78224"/>
                    </a:cubicBezTo>
                    <a:cubicBezTo>
                      <a:pt x="18026" y="60699"/>
                      <a:pt x="10579" y="42309"/>
                      <a:pt x="2118" y="24295"/>
                    </a:cubicBezTo>
                    <a:cubicBezTo>
                      <a:pt x="-1643" y="17450"/>
                      <a:pt x="613" y="11395"/>
                      <a:pt x="1290" y="41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56" name="Freeform: Shape 1155">
                <a:extLst>
                  <a:ext uri="{FF2B5EF4-FFF2-40B4-BE49-F238E27FC236}">
                    <a16:creationId xmlns:a16="http://schemas.microsoft.com/office/drawing/2014/main" id="{44377816-BA0E-66A8-7E5E-B3A02E15BC60}"/>
                  </a:ext>
                </a:extLst>
              </p:cNvPr>
              <p:cNvSpPr/>
              <p:nvPr/>
            </p:nvSpPr>
            <p:spPr>
              <a:xfrm rot="4431757">
                <a:off x="8477822" y="4039749"/>
                <a:ext cx="36328" cy="55772"/>
              </a:xfrm>
              <a:custGeom>
                <a:avLst/>
                <a:gdLst>
                  <a:gd name="connsiteX0" fmla="*/ 0 w 36328"/>
                  <a:gd name="connsiteY0" fmla="*/ 0 h 55772"/>
                  <a:gd name="connsiteX1" fmla="*/ 36329 w 36328"/>
                  <a:gd name="connsiteY1" fmla="*/ 5039 h 55772"/>
                  <a:gd name="connsiteX2" fmla="*/ 10455 w 36328"/>
                  <a:gd name="connsiteY2" fmla="*/ 55772 h 55772"/>
                  <a:gd name="connsiteX3" fmla="*/ 0 w 36328"/>
                  <a:gd name="connsiteY3" fmla="*/ 0 h 5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28" h="55772">
                    <a:moveTo>
                      <a:pt x="0" y="0"/>
                    </a:moveTo>
                    <a:cubicBezTo>
                      <a:pt x="12110" y="1617"/>
                      <a:pt x="24219" y="3347"/>
                      <a:pt x="36329" y="5039"/>
                    </a:cubicBezTo>
                    <a:cubicBezTo>
                      <a:pt x="28394" y="22377"/>
                      <a:pt x="20195" y="39375"/>
                      <a:pt x="10455" y="55772"/>
                    </a:cubicBezTo>
                    <a:cubicBezTo>
                      <a:pt x="5679" y="37420"/>
                      <a:pt x="2482" y="1876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57" name="Freeform: Shape 1156">
                <a:extLst>
                  <a:ext uri="{FF2B5EF4-FFF2-40B4-BE49-F238E27FC236}">
                    <a16:creationId xmlns:a16="http://schemas.microsoft.com/office/drawing/2014/main" id="{FDC407ED-E2D7-3D04-102E-485AE43BEAFB}"/>
                  </a:ext>
                </a:extLst>
              </p:cNvPr>
              <p:cNvSpPr/>
              <p:nvPr/>
            </p:nvSpPr>
            <p:spPr>
              <a:xfrm rot="4431757">
                <a:off x="8490459" y="4126241"/>
                <a:ext cx="35539" cy="52387"/>
              </a:xfrm>
              <a:custGeom>
                <a:avLst/>
                <a:gdLst>
                  <a:gd name="connsiteX0" fmla="*/ 0 w 35539"/>
                  <a:gd name="connsiteY0" fmla="*/ 0 h 52387"/>
                  <a:gd name="connsiteX1" fmla="*/ 35539 w 35539"/>
                  <a:gd name="connsiteY1" fmla="*/ 7672 h 52387"/>
                  <a:gd name="connsiteX2" fmla="*/ 7296 w 35539"/>
                  <a:gd name="connsiteY2" fmla="*/ 52387 h 52387"/>
                  <a:gd name="connsiteX3" fmla="*/ 0 w 35539"/>
                  <a:gd name="connsiteY3" fmla="*/ 0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39" h="52387">
                    <a:moveTo>
                      <a:pt x="0" y="0"/>
                    </a:moveTo>
                    <a:cubicBezTo>
                      <a:pt x="11846" y="2482"/>
                      <a:pt x="23730" y="5002"/>
                      <a:pt x="35539" y="7672"/>
                    </a:cubicBezTo>
                    <a:cubicBezTo>
                      <a:pt x="26513" y="22790"/>
                      <a:pt x="17262" y="37833"/>
                      <a:pt x="7296" y="52387"/>
                    </a:cubicBezTo>
                    <a:cubicBezTo>
                      <a:pt x="3723" y="35050"/>
                      <a:pt x="1354" y="17638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58" name="Freeform: Shape 1157">
                <a:extLst>
                  <a:ext uri="{FF2B5EF4-FFF2-40B4-BE49-F238E27FC236}">
                    <a16:creationId xmlns:a16="http://schemas.microsoft.com/office/drawing/2014/main" id="{4683F74D-3C14-F68D-8299-DE08F90A8035}"/>
                  </a:ext>
                </a:extLst>
              </p:cNvPr>
              <p:cNvSpPr/>
              <p:nvPr/>
            </p:nvSpPr>
            <p:spPr>
              <a:xfrm rot="4431757">
                <a:off x="8334276" y="3626672"/>
                <a:ext cx="34534" cy="84165"/>
              </a:xfrm>
              <a:custGeom>
                <a:avLst/>
                <a:gdLst>
                  <a:gd name="connsiteX0" fmla="*/ 24788 w 34534"/>
                  <a:gd name="connsiteY0" fmla="*/ 0 h 84165"/>
                  <a:gd name="connsiteX1" fmla="*/ 34115 w 34534"/>
                  <a:gd name="connsiteY1" fmla="*/ 17638 h 84165"/>
                  <a:gd name="connsiteX2" fmla="*/ 34491 w 34534"/>
                  <a:gd name="connsiteY2" fmla="*/ 84166 h 84165"/>
                  <a:gd name="connsiteX3" fmla="*/ 2223 w 34534"/>
                  <a:gd name="connsiteY3" fmla="*/ 27942 h 84165"/>
                  <a:gd name="connsiteX4" fmla="*/ 1509 w 34534"/>
                  <a:gd name="connsiteY4" fmla="*/ 6055 h 84165"/>
                  <a:gd name="connsiteX5" fmla="*/ 24788 w 34534"/>
                  <a:gd name="connsiteY5" fmla="*/ 0 h 84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534" h="84165">
                    <a:moveTo>
                      <a:pt x="24788" y="0"/>
                    </a:moveTo>
                    <a:cubicBezTo>
                      <a:pt x="28135" y="5152"/>
                      <a:pt x="34340" y="11169"/>
                      <a:pt x="34115" y="17638"/>
                    </a:cubicBezTo>
                    <a:cubicBezTo>
                      <a:pt x="34378" y="39789"/>
                      <a:pt x="34641" y="61977"/>
                      <a:pt x="34491" y="84166"/>
                    </a:cubicBezTo>
                    <a:cubicBezTo>
                      <a:pt x="22381" y="66152"/>
                      <a:pt x="13054" y="46746"/>
                      <a:pt x="2223" y="27942"/>
                    </a:cubicBezTo>
                    <a:cubicBezTo>
                      <a:pt x="-1725" y="20947"/>
                      <a:pt x="606" y="13614"/>
                      <a:pt x="1509" y="6055"/>
                    </a:cubicBezTo>
                    <a:cubicBezTo>
                      <a:pt x="9181" y="3836"/>
                      <a:pt x="17041" y="1993"/>
                      <a:pt x="24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C0D59522-515D-56DB-A8FB-48549F6B38B2}"/>
                  </a:ext>
                </a:extLst>
              </p:cNvPr>
              <p:cNvSpPr/>
              <p:nvPr/>
            </p:nvSpPr>
            <p:spPr>
              <a:xfrm rot="4431757">
                <a:off x="8557549" y="4342236"/>
                <a:ext cx="34147" cy="36705"/>
              </a:xfrm>
              <a:custGeom>
                <a:avLst/>
                <a:gdLst>
                  <a:gd name="connsiteX0" fmla="*/ 23241 w 34147"/>
                  <a:gd name="connsiteY0" fmla="*/ 0 h 36705"/>
                  <a:gd name="connsiteX1" fmla="*/ 33207 w 34147"/>
                  <a:gd name="connsiteY1" fmla="*/ 5340 h 36705"/>
                  <a:gd name="connsiteX2" fmla="*/ 34148 w 34147"/>
                  <a:gd name="connsiteY2" fmla="*/ 36705 h 36705"/>
                  <a:gd name="connsiteX3" fmla="*/ 0 w 34147"/>
                  <a:gd name="connsiteY3" fmla="*/ 22452 h 36705"/>
                  <a:gd name="connsiteX4" fmla="*/ 23241 w 34147"/>
                  <a:gd name="connsiteY4" fmla="*/ 0 h 3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47" h="36705">
                    <a:moveTo>
                      <a:pt x="23241" y="0"/>
                    </a:moveTo>
                    <a:cubicBezTo>
                      <a:pt x="26589" y="1730"/>
                      <a:pt x="29898" y="3535"/>
                      <a:pt x="33207" y="5340"/>
                    </a:cubicBezTo>
                    <a:cubicBezTo>
                      <a:pt x="33433" y="15795"/>
                      <a:pt x="33659" y="26250"/>
                      <a:pt x="34148" y="36705"/>
                    </a:cubicBezTo>
                    <a:cubicBezTo>
                      <a:pt x="22903" y="31628"/>
                      <a:pt x="11508" y="26927"/>
                      <a:pt x="0" y="22452"/>
                    </a:cubicBezTo>
                    <a:cubicBezTo>
                      <a:pt x="7747" y="14930"/>
                      <a:pt x="15118" y="7070"/>
                      <a:pt x="232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60" name="Freeform: Shape 1159">
                <a:extLst>
                  <a:ext uri="{FF2B5EF4-FFF2-40B4-BE49-F238E27FC236}">
                    <a16:creationId xmlns:a16="http://schemas.microsoft.com/office/drawing/2014/main" id="{952A58E6-50C6-6DD7-8B88-86EBDB19640D}"/>
                  </a:ext>
                </a:extLst>
              </p:cNvPr>
              <p:cNvSpPr/>
              <p:nvPr/>
            </p:nvSpPr>
            <p:spPr>
              <a:xfrm rot="4431757">
                <a:off x="8548186" y="4388484"/>
                <a:ext cx="53703" cy="46934"/>
              </a:xfrm>
              <a:custGeom>
                <a:avLst/>
                <a:gdLst>
                  <a:gd name="connsiteX0" fmla="*/ 0 w 53703"/>
                  <a:gd name="connsiteY0" fmla="*/ 0 h 46934"/>
                  <a:gd name="connsiteX1" fmla="*/ 53704 w 53703"/>
                  <a:gd name="connsiteY1" fmla="*/ 32643 h 46934"/>
                  <a:gd name="connsiteX2" fmla="*/ 35614 w 53703"/>
                  <a:gd name="connsiteY2" fmla="*/ 46934 h 46934"/>
                  <a:gd name="connsiteX3" fmla="*/ 715 w 53703"/>
                  <a:gd name="connsiteY3" fmla="*/ 30801 h 46934"/>
                  <a:gd name="connsiteX4" fmla="*/ 0 w 53703"/>
                  <a:gd name="connsiteY4" fmla="*/ 0 h 46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03" h="46934">
                    <a:moveTo>
                      <a:pt x="0" y="0"/>
                    </a:moveTo>
                    <a:cubicBezTo>
                      <a:pt x="17864" y="10944"/>
                      <a:pt x="36066" y="21324"/>
                      <a:pt x="53704" y="32643"/>
                    </a:cubicBezTo>
                    <a:cubicBezTo>
                      <a:pt x="47724" y="37457"/>
                      <a:pt x="41669" y="42196"/>
                      <a:pt x="35614" y="46934"/>
                    </a:cubicBezTo>
                    <a:cubicBezTo>
                      <a:pt x="24106" y="41218"/>
                      <a:pt x="12448" y="35953"/>
                      <a:pt x="715" y="30801"/>
                    </a:cubicBezTo>
                    <a:cubicBezTo>
                      <a:pt x="263" y="20534"/>
                      <a:pt x="113" y="10267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61" name="Freeform: Shape 1160">
                <a:extLst>
                  <a:ext uri="{FF2B5EF4-FFF2-40B4-BE49-F238E27FC236}">
                    <a16:creationId xmlns:a16="http://schemas.microsoft.com/office/drawing/2014/main" id="{7AD98504-646B-143B-568A-3FDDB4CED194}"/>
                  </a:ext>
                </a:extLst>
              </p:cNvPr>
              <p:cNvSpPr/>
              <p:nvPr/>
            </p:nvSpPr>
            <p:spPr>
              <a:xfrm rot="4431757">
                <a:off x="8497287" y="4213610"/>
                <a:ext cx="35238" cy="47611"/>
              </a:xfrm>
              <a:custGeom>
                <a:avLst/>
                <a:gdLst>
                  <a:gd name="connsiteX0" fmla="*/ 0 w 35238"/>
                  <a:gd name="connsiteY0" fmla="*/ 0 h 47611"/>
                  <a:gd name="connsiteX1" fmla="*/ 35238 w 35238"/>
                  <a:gd name="connsiteY1" fmla="*/ 9853 h 47611"/>
                  <a:gd name="connsiteX2" fmla="*/ 5528 w 35238"/>
                  <a:gd name="connsiteY2" fmla="*/ 47611 h 47611"/>
                  <a:gd name="connsiteX3" fmla="*/ 1053 w 35238"/>
                  <a:gd name="connsiteY3" fmla="*/ 11546 h 47611"/>
                  <a:gd name="connsiteX4" fmla="*/ 0 w 35238"/>
                  <a:gd name="connsiteY4" fmla="*/ 0 h 4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38" h="47611">
                    <a:moveTo>
                      <a:pt x="0" y="0"/>
                    </a:moveTo>
                    <a:cubicBezTo>
                      <a:pt x="11809" y="3121"/>
                      <a:pt x="23542" y="6431"/>
                      <a:pt x="35238" y="9853"/>
                    </a:cubicBezTo>
                    <a:cubicBezTo>
                      <a:pt x="25310" y="22414"/>
                      <a:pt x="16059" y="35502"/>
                      <a:pt x="5528" y="47611"/>
                    </a:cubicBezTo>
                    <a:cubicBezTo>
                      <a:pt x="3084" y="35690"/>
                      <a:pt x="1843" y="23655"/>
                      <a:pt x="1053" y="11546"/>
                    </a:cubicBezTo>
                    <a:cubicBezTo>
                      <a:pt x="715" y="7710"/>
                      <a:pt x="376" y="383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62" name="Freeform: Shape 1161">
                <a:extLst>
                  <a:ext uri="{FF2B5EF4-FFF2-40B4-BE49-F238E27FC236}">
                    <a16:creationId xmlns:a16="http://schemas.microsoft.com/office/drawing/2014/main" id="{B1660D4E-7550-DFD3-C762-4E65BB1BF5DA}"/>
                  </a:ext>
                </a:extLst>
              </p:cNvPr>
              <p:cNvSpPr/>
              <p:nvPr/>
            </p:nvSpPr>
            <p:spPr>
              <a:xfrm rot="4431757">
                <a:off x="8284431" y="3558419"/>
                <a:ext cx="42195" cy="88114"/>
              </a:xfrm>
              <a:custGeom>
                <a:avLst/>
                <a:gdLst>
                  <a:gd name="connsiteX0" fmla="*/ 20383 w 42195"/>
                  <a:gd name="connsiteY0" fmla="*/ 0 h 88114"/>
                  <a:gd name="connsiteX1" fmla="*/ 34598 w 42195"/>
                  <a:gd name="connsiteY1" fmla="*/ 20609 h 88114"/>
                  <a:gd name="connsiteX2" fmla="*/ 42195 w 42195"/>
                  <a:gd name="connsiteY2" fmla="*/ 88115 h 88114"/>
                  <a:gd name="connsiteX3" fmla="*/ 4174 w 42195"/>
                  <a:gd name="connsiteY3" fmla="*/ 33433 h 88114"/>
                  <a:gd name="connsiteX4" fmla="*/ 1541 w 42195"/>
                  <a:gd name="connsiteY4" fmla="*/ 6092 h 88114"/>
                  <a:gd name="connsiteX5" fmla="*/ 20383 w 42195"/>
                  <a:gd name="connsiteY5" fmla="*/ 0 h 8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195" h="88114">
                    <a:moveTo>
                      <a:pt x="20383" y="0"/>
                    </a:moveTo>
                    <a:cubicBezTo>
                      <a:pt x="26249" y="5829"/>
                      <a:pt x="33733" y="11771"/>
                      <a:pt x="34598" y="20609"/>
                    </a:cubicBezTo>
                    <a:cubicBezTo>
                      <a:pt x="36855" y="43174"/>
                      <a:pt x="40352" y="65512"/>
                      <a:pt x="42195" y="88115"/>
                    </a:cubicBezTo>
                    <a:cubicBezTo>
                      <a:pt x="28543" y="70552"/>
                      <a:pt x="17073" y="51560"/>
                      <a:pt x="4174" y="33433"/>
                    </a:cubicBezTo>
                    <a:cubicBezTo>
                      <a:pt x="-1844" y="24746"/>
                      <a:pt x="-38" y="15833"/>
                      <a:pt x="1541" y="6092"/>
                    </a:cubicBezTo>
                    <a:cubicBezTo>
                      <a:pt x="7746" y="3836"/>
                      <a:pt x="14027" y="1768"/>
                      <a:pt x="203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63" name="Freeform: Shape 1162">
                <a:extLst>
                  <a:ext uri="{FF2B5EF4-FFF2-40B4-BE49-F238E27FC236}">
                    <a16:creationId xmlns:a16="http://schemas.microsoft.com/office/drawing/2014/main" id="{F2058F57-8EF7-7C14-9259-C92A8572D57D}"/>
                  </a:ext>
                </a:extLst>
              </p:cNvPr>
              <p:cNvSpPr/>
              <p:nvPr/>
            </p:nvSpPr>
            <p:spPr>
              <a:xfrm rot="4431757">
                <a:off x="8195310" y="3327011"/>
                <a:ext cx="72169" cy="88359"/>
              </a:xfrm>
              <a:custGeom>
                <a:avLst/>
                <a:gdLst>
                  <a:gd name="connsiteX0" fmla="*/ 0 w 72169"/>
                  <a:gd name="connsiteY0" fmla="*/ 0 h 88359"/>
                  <a:gd name="connsiteX1" fmla="*/ 60887 w 72169"/>
                  <a:gd name="connsiteY1" fmla="*/ 47122 h 88359"/>
                  <a:gd name="connsiteX2" fmla="*/ 72169 w 72169"/>
                  <a:gd name="connsiteY2" fmla="*/ 82323 h 88359"/>
                  <a:gd name="connsiteX3" fmla="*/ 57464 w 72169"/>
                  <a:gd name="connsiteY3" fmla="*/ 87739 h 88359"/>
                  <a:gd name="connsiteX4" fmla="*/ 31026 w 72169"/>
                  <a:gd name="connsiteY4" fmla="*/ 69499 h 88359"/>
                  <a:gd name="connsiteX5" fmla="*/ 0 w 72169"/>
                  <a:gd name="connsiteY5" fmla="*/ 0 h 8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169" h="88359">
                    <a:moveTo>
                      <a:pt x="0" y="0"/>
                    </a:moveTo>
                    <a:cubicBezTo>
                      <a:pt x="22226" y="13388"/>
                      <a:pt x="40842" y="30838"/>
                      <a:pt x="60887" y="47122"/>
                    </a:cubicBezTo>
                    <a:cubicBezTo>
                      <a:pt x="71417" y="55471"/>
                      <a:pt x="71078" y="70101"/>
                      <a:pt x="72169" y="82323"/>
                    </a:cubicBezTo>
                    <a:cubicBezTo>
                      <a:pt x="67731" y="84429"/>
                      <a:pt x="62617" y="90258"/>
                      <a:pt x="57464" y="87739"/>
                    </a:cubicBezTo>
                    <a:cubicBezTo>
                      <a:pt x="47423" y="84880"/>
                      <a:pt x="35652" y="79502"/>
                      <a:pt x="31026" y="69499"/>
                    </a:cubicBezTo>
                    <a:cubicBezTo>
                      <a:pt x="19970" y="46521"/>
                      <a:pt x="7747" y="2444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64" name="Freeform: Shape 1163">
                <a:extLst>
                  <a:ext uri="{FF2B5EF4-FFF2-40B4-BE49-F238E27FC236}">
                    <a16:creationId xmlns:a16="http://schemas.microsoft.com/office/drawing/2014/main" id="{A5533271-A3D4-3F91-9C63-B1CB13BF236B}"/>
                  </a:ext>
                </a:extLst>
              </p:cNvPr>
              <p:cNvSpPr/>
              <p:nvPr/>
            </p:nvSpPr>
            <p:spPr>
              <a:xfrm rot="4431757">
                <a:off x="8498615" y="4301074"/>
                <a:ext cx="33568" cy="43737"/>
              </a:xfrm>
              <a:custGeom>
                <a:avLst/>
                <a:gdLst>
                  <a:gd name="connsiteX0" fmla="*/ 22 w 33568"/>
                  <a:gd name="connsiteY0" fmla="*/ 0 h 43737"/>
                  <a:gd name="connsiteX1" fmla="*/ 33568 w 33568"/>
                  <a:gd name="connsiteY1" fmla="*/ 11470 h 43737"/>
                  <a:gd name="connsiteX2" fmla="*/ 2768 w 33568"/>
                  <a:gd name="connsiteY2" fmla="*/ 43738 h 43737"/>
                  <a:gd name="connsiteX3" fmla="*/ 22 w 33568"/>
                  <a:gd name="connsiteY3" fmla="*/ 0 h 4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68" h="43737">
                    <a:moveTo>
                      <a:pt x="22" y="0"/>
                    </a:moveTo>
                    <a:cubicBezTo>
                      <a:pt x="11342" y="3272"/>
                      <a:pt x="22399" y="7634"/>
                      <a:pt x="33568" y="11470"/>
                    </a:cubicBezTo>
                    <a:cubicBezTo>
                      <a:pt x="23452" y="22414"/>
                      <a:pt x="13711" y="33584"/>
                      <a:pt x="2768" y="43738"/>
                    </a:cubicBezTo>
                    <a:cubicBezTo>
                      <a:pt x="850" y="29221"/>
                      <a:pt x="-166" y="14667"/>
                      <a:pt x="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66" name="Freeform: Shape 1165">
                <a:extLst>
                  <a:ext uri="{FF2B5EF4-FFF2-40B4-BE49-F238E27FC236}">
                    <a16:creationId xmlns:a16="http://schemas.microsoft.com/office/drawing/2014/main" id="{C92B0CAA-5E39-055C-241D-DDD9D5C57802}"/>
                  </a:ext>
                </a:extLst>
              </p:cNvPr>
              <p:cNvSpPr/>
              <p:nvPr/>
            </p:nvSpPr>
            <p:spPr>
              <a:xfrm rot="4431757">
                <a:off x="8540586" y="4434412"/>
                <a:ext cx="32530" cy="30161"/>
              </a:xfrm>
              <a:custGeom>
                <a:avLst/>
                <a:gdLst>
                  <a:gd name="connsiteX0" fmla="*/ 17450 w 32530"/>
                  <a:gd name="connsiteY0" fmla="*/ 0 h 30161"/>
                  <a:gd name="connsiteX1" fmla="*/ 32531 w 32530"/>
                  <a:gd name="connsiteY1" fmla="*/ 9176 h 30161"/>
                  <a:gd name="connsiteX2" fmla="*/ 32455 w 32530"/>
                  <a:gd name="connsiteY2" fmla="*/ 30161 h 30161"/>
                  <a:gd name="connsiteX3" fmla="*/ 0 w 32530"/>
                  <a:gd name="connsiteY3" fmla="*/ 13464 h 30161"/>
                  <a:gd name="connsiteX4" fmla="*/ 17450 w 32530"/>
                  <a:gd name="connsiteY4" fmla="*/ 0 h 30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30" h="30161">
                    <a:moveTo>
                      <a:pt x="17450" y="0"/>
                    </a:moveTo>
                    <a:cubicBezTo>
                      <a:pt x="22602" y="2933"/>
                      <a:pt x="27529" y="6055"/>
                      <a:pt x="32531" y="9176"/>
                    </a:cubicBezTo>
                    <a:cubicBezTo>
                      <a:pt x="32455" y="16171"/>
                      <a:pt x="32418" y="23166"/>
                      <a:pt x="32455" y="30161"/>
                    </a:cubicBezTo>
                    <a:cubicBezTo>
                      <a:pt x="21812" y="24295"/>
                      <a:pt x="10906" y="18879"/>
                      <a:pt x="0" y="13464"/>
                    </a:cubicBezTo>
                    <a:cubicBezTo>
                      <a:pt x="5791" y="8951"/>
                      <a:pt x="11546" y="4325"/>
                      <a:pt x="174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67" name="Freeform: Shape 1166">
                <a:extLst>
                  <a:ext uri="{FF2B5EF4-FFF2-40B4-BE49-F238E27FC236}">
                    <a16:creationId xmlns:a16="http://schemas.microsoft.com/office/drawing/2014/main" id="{7571D8FA-BC2C-BFC9-ECDF-9CF2DFDC30DB}"/>
                  </a:ext>
                </a:extLst>
              </p:cNvPr>
              <p:cNvSpPr/>
              <p:nvPr/>
            </p:nvSpPr>
            <p:spPr>
              <a:xfrm rot="4431757">
                <a:off x="8228067" y="3497067"/>
                <a:ext cx="51181" cy="90145"/>
              </a:xfrm>
              <a:custGeom>
                <a:avLst/>
                <a:gdLst>
                  <a:gd name="connsiteX0" fmla="*/ 15154 w 51181"/>
                  <a:gd name="connsiteY0" fmla="*/ 0 h 90145"/>
                  <a:gd name="connsiteX1" fmla="*/ 34785 w 51181"/>
                  <a:gd name="connsiteY1" fmla="*/ 21399 h 90145"/>
                  <a:gd name="connsiteX2" fmla="*/ 51182 w 51181"/>
                  <a:gd name="connsiteY2" fmla="*/ 90145 h 90145"/>
                  <a:gd name="connsiteX3" fmla="*/ 6579 w 51181"/>
                  <a:gd name="connsiteY3" fmla="*/ 38097 h 90145"/>
                  <a:gd name="connsiteX4" fmla="*/ 487 w 51181"/>
                  <a:gd name="connsiteY4" fmla="*/ 7559 h 90145"/>
                  <a:gd name="connsiteX5" fmla="*/ 15154 w 51181"/>
                  <a:gd name="connsiteY5" fmla="*/ 0 h 9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181" h="90145">
                    <a:moveTo>
                      <a:pt x="15154" y="0"/>
                    </a:moveTo>
                    <a:cubicBezTo>
                      <a:pt x="22901" y="6130"/>
                      <a:pt x="32303" y="11057"/>
                      <a:pt x="34785" y="21399"/>
                    </a:cubicBezTo>
                    <a:cubicBezTo>
                      <a:pt x="39900" y="44415"/>
                      <a:pt x="46519" y="67017"/>
                      <a:pt x="51182" y="90145"/>
                    </a:cubicBezTo>
                    <a:cubicBezTo>
                      <a:pt x="35537" y="73448"/>
                      <a:pt x="21735" y="55246"/>
                      <a:pt x="6579" y="38097"/>
                    </a:cubicBezTo>
                    <a:cubicBezTo>
                      <a:pt x="-1281" y="28995"/>
                      <a:pt x="-228" y="18804"/>
                      <a:pt x="487" y="7559"/>
                    </a:cubicBezTo>
                    <a:cubicBezTo>
                      <a:pt x="5338" y="4927"/>
                      <a:pt x="10227" y="2482"/>
                      <a:pt x="15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68" name="Freeform: Shape 1167">
                <a:extLst>
                  <a:ext uri="{FF2B5EF4-FFF2-40B4-BE49-F238E27FC236}">
                    <a16:creationId xmlns:a16="http://schemas.microsoft.com/office/drawing/2014/main" id="{692DE2C4-0515-9001-E79F-0BC36BB6551B}"/>
                  </a:ext>
                </a:extLst>
              </p:cNvPr>
              <p:cNvSpPr/>
              <p:nvPr/>
            </p:nvSpPr>
            <p:spPr>
              <a:xfrm rot="4431757">
                <a:off x="8529461" y="4478582"/>
                <a:ext cx="45768" cy="38547"/>
              </a:xfrm>
              <a:custGeom>
                <a:avLst/>
                <a:gdLst>
                  <a:gd name="connsiteX0" fmla="*/ 0 w 45768"/>
                  <a:gd name="connsiteY0" fmla="*/ 0 h 38547"/>
                  <a:gd name="connsiteX1" fmla="*/ 45768 w 45768"/>
                  <a:gd name="connsiteY1" fmla="*/ 31703 h 38547"/>
                  <a:gd name="connsiteX2" fmla="*/ 33734 w 45768"/>
                  <a:gd name="connsiteY2" fmla="*/ 38548 h 38547"/>
                  <a:gd name="connsiteX3" fmla="*/ 414 w 45768"/>
                  <a:gd name="connsiteY3" fmla="*/ 20120 h 38547"/>
                  <a:gd name="connsiteX4" fmla="*/ 0 w 45768"/>
                  <a:gd name="connsiteY4" fmla="*/ 0 h 3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68" h="38547">
                    <a:moveTo>
                      <a:pt x="0" y="0"/>
                    </a:moveTo>
                    <a:cubicBezTo>
                      <a:pt x="15532" y="10116"/>
                      <a:pt x="30763" y="20759"/>
                      <a:pt x="45768" y="31703"/>
                    </a:cubicBezTo>
                    <a:cubicBezTo>
                      <a:pt x="41744" y="33997"/>
                      <a:pt x="37720" y="36291"/>
                      <a:pt x="33734" y="38548"/>
                    </a:cubicBezTo>
                    <a:cubicBezTo>
                      <a:pt x="22790" y="32079"/>
                      <a:pt x="11658" y="25987"/>
                      <a:pt x="414" y="20120"/>
                    </a:cubicBezTo>
                    <a:cubicBezTo>
                      <a:pt x="226" y="13426"/>
                      <a:pt x="75" y="669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69" name="Freeform: Shape 1168">
                <a:extLst>
                  <a:ext uri="{FF2B5EF4-FFF2-40B4-BE49-F238E27FC236}">
                    <a16:creationId xmlns:a16="http://schemas.microsoft.com/office/drawing/2014/main" id="{91829D24-6F42-FA94-4765-420901D12019}"/>
                  </a:ext>
                </a:extLst>
              </p:cNvPr>
              <p:cNvSpPr/>
              <p:nvPr/>
            </p:nvSpPr>
            <p:spPr>
              <a:xfrm rot="4431757">
                <a:off x="8494384" y="4387863"/>
                <a:ext cx="32831" cy="39976"/>
              </a:xfrm>
              <a:custGeom>
                <a:avLst/>
                <a:gdLst>
                  <a:gd name="connsiteX0" fmla="*/ 0 w 32831"/>
                  <a:gd name="connsiteY0" fmla="*/ 0 h 39976"/>
                  <a:gd name="connsiteX1" fmla="*/ 11207 w 32831"/>
                  <a:gd name="connsiteY1" fmla="*/ 4889 h 39976"/>
                  <a:gd name="connsiteX2" fmla="*/ 32832 w 32831"/>
                  <a:gd name="connsiteY2" fmla="*/ 14291 h 39976"/>
                  <a:gd name="connsiteX3" fmla="*/ 1504 w 32831"/>
                  <a:gd name="connsiteY3" fmla="*/ 39977 h 39976"/>
                  <a:gd name="connsiteX4" fmla="*/ 0 w 32831"/>
                  <a:gd name="connsiteY4" fmla="*/ 0 h 39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31" h="39976">
                    <a:moveTo>
                      <a:pt x="0" y="0"/>
                    </a:moveTo>
                    <a:cubicBezTo>
                      <a:pt x="3761" y="1655"/>
                      <a:pt x="7484" y="3272"/>
                      <a:pt x="11207" y="4889"/>
                    </a:cubicBezTo>
                    <a:cubicBezTo>
                      <a:pt x="18428" y="8010"/>
                      <a:pt x="25648" y="11132"/>
                      <a:pt x="32832" y="14291"/>
                    </a:cubicBezTo>
                    <a:cubicBezTo>
                      <a:pt x="22527" y="23016"/>
                      <a:pt x="12410" y="31929"/>
                      <a:pt x="1504" y="39977"/>
                    </a:cubicBezTo>
                    <a:cubicBezTo>
                      <a:pt x="263" y="26664"/>
                      <a:pt x="151" y="1335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70" name="Freeform: Shape 1169">
                <a:extLst>
                  <a:ext uri="{FF2B5EF4-FFF2-40B4-BE49-F238E27FC236}">
                    <a16:creationId xmlns:a16="http://schemas.microsoft.com/office/drawing/2014/main" id="{55ACB961-16C6-4F53-7FDA-9D0C13F56975}"/>
                  </a:ext>
                </a:extLst>
              </p:cNvPr>
              <p:cNvSpPr/>
              <p:nvPr/>
            </p:nvSpPr>
            <p:spPr>
              <a:xfrm rot="4431757">
                <a:off x="8517744" y="4524215"/>
                <a:ext cx="31176" cy="25309"/>
              </a:xfrm>
              <a:custGeom>
                <a:avLst/>
                <a:gdLst>
                  <a:gd name="connsiteX0" fmla="*/ 11508 w 31176"/>
                  <a:gd name="connsiteY0" fmla="*/ 0 h 25309"/>
                  <a:gd name="connsiteX1" fmla="*/ 30801 w 31176"/>
                  <a:gd name="connsiteY1" fmla="*/ 13840 h 25309"/>
                  <a:gd name="connsiteX2" fmla="*/ 31177 w 31176"/>
                  <a:gd name="connsiteY2" fmla="*/ 25310 h 25309"/>
                  <a:gd name="connsiteX3" fmla="*/ 0 w 31176"/>
                  <a:gd name="connsiteY3" fmla="*/ 6393 h 25309"/>
                  <a:gd name="connsiteX4" fmla="*/ 11508 w 31176"/>
                  <a:gd name="connsiteY4" fmla="*/ 0 h 2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76" h="25309">
                    <a:moveTo>
                      <a:pt x="11508" y="0"/>
                    </a:moveTo>
                    <a:cubicBezTo>
                      <a:pt x="18089" y="4362"/>
                      <a:pt x="24445" y="9176"/>
                      <a:pt x="30801" y="13840"/>
                    </a:cubicBezTo>
                    <a:cubicBezTo>
                      <a:pt x="30951" y="17676"/>
                      <a:pt x="31064" y="21512"/>
                      <a:pt x="31177" y="25310"/>
                    </a:cubicBezTo>
                    <a:cubicBezTo>
                      <a:pt x="20985" y="18653"/>
                      <a:pt x="10643" y="12373"/>
                      <a:pt x="0" y="6393"/>
                    </a:cubicBezTo>
                    <a:cubicBezTo>
                      <a:pt x="3836" y="4250"/>
                      <a:pt x="7672" y="2106"/>
                      <a:pt x="115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71" name="Freeform: Shape 1170">
                <a:extLst>
                  <a:ext uri="{FF2B5EF4-FFF2-40B4-BE49-F238E27FC236}">
                    <a16:creationId xmlns:a16="http://schemas.microsoft.com/office/drawing/2014/main" id="{48E8B6C3-68F9-3FDA-2D75-B41D73346A00}"/>
                  </a:ext>
                </a:extLst>
              </p:cNvPr>
              <p:cNvSpPr/>
              <p:nvPr/>
            </p:nvSpPr>
            <p:spPr>
              <a:xfrm rot="4431757">
                <a:off x="8162809" y="3445302"/>
                <a:ext cx="62992" cy="87706"/>
              </a:xfrm>
              <a:custGeom>
                <a:avLst/>
                <a:gdLst>
                  <a:gd name="connsiteX0" fmla="*/ 12937 w 62992"/>
                  <a:gd name="connsiteY0" fmla="*/ 81 h 87706"/>
                  <a:gd name="connsiteX1" fmla="*/ 37532 w 62992"/>
                  <a:gd name="connsiteY1" fmla="*/ 21818 h 87706"/>
                  <a:gd name="connsiteX2" fmla="*/ 62993 w 62992"/>
                  <a:gd name="connsiteY2" fmla="*/ 87707 h 87706"/>
                  <a:gd name="connsiteX3" fmla="*/ 11583 w 62992"/>
                  <a:gd name="connsiteY3" fmla="*/ 40171 h 87706"/>
                  <a:gd name="connsiteX4" fmla="*/ 0 w 62992"/>
                  <a:gd name="connsiteY4" fmla="*/ 7678 h 87706"/>
                  <a:gd name="connsiteX5" fmla="*/ 12937 w 62992"/>
                  <a:gd name="connsiteY5" fmla="*/ 81 h 8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992" h="87706">
                    <a:moveTo>
                      <a:pt x="12937" y="81"/>
                    </a:moveTo>
                    <a:cubicBezTo>
                      <a:pt x="23392" y="4143"/>
                      <a:pt x="33922" y="10498"/>
                      <a:pt x="37532" y="21818"/>
                    </a:cubicBezTo>
                    <a:cubicBezTo>
                      <a:pt x="45430" y="44007"/>
                      <a:pt x="55283" y="65443"/>
                      <a:pt x="62993" y="87707"/>
                    </a:cubicBezTo>
                    <a:cubicBezTo>
                      <a:pt x="45317" y="72438"/>
                      <a:pt x="29259" y="55440"/>
                      <a:pt x="11583" y="40171"/>
                    </a:cubicBezTo>
                    <a:cubicBezTo>
                      <a:pt x="2144" y="32048"/>
                      <a:pt x="527" y="19412"/>
                      <a:pt x="0" y="7678"/>
                    </a:cubicBezTo>
                    <a:cubicBezTo>
                      <a:pt x="3084" y="4444"/>
                      <a:pt x="8161" y="-709"/>
                      <a:pt x="12937" y="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72" name="Freeform: Shape 1171">
                <a:extLst>
                  <a:ext uri="{FF2B5EF4-FFF2-40B4-BE49-F238E27FC236}">
                    <a16:creationId xmlns:a16="http://schemas.microsoft.com/office/drawing/2014/main" id="{00F8A4F2-B099-70CC-F2F6-8EA7C23D59B8}"/>
                  </a:ext>
                </a:extLst>
              </p:cNvPr>
              <p:cNvSpPr/>
              <p:nvPr/>
            </p:nvSpPr>
            <p:spPr>
              <a:xfrm rot="4431757">
                <a:off x="8105817" y="3277947"/>
                <a:ext cx="87174" cy="81758"/>
              </a:xfrm>
              <a:custGeom>
                <a:avLst/>
                <a:gdLst>
                  <a:gd name="connsiteX0" fmla="*/ 0 w 87174"/>
                  <a:gd name="connsiteY0" fmla="*/ 0 h 81758"/>
                  <a:gd name="connsiteX1" fmla="*/ 15870 w 87174"/>
                  <a:gd name="connsiteY1" fmla="*/ 7710 h 81758"/>
                  <a:gd name="connsiteX2" fmla="*/ 55584 w 87174"/>
                  <a:gd name="connsiteY2" fmla="*/ 31101 h 81758"/>
                  <a:gd name="connsiteX3" fmla="*/ 76043 w 87174"/>
                  <a:gd name="connsiteY3" fmla="*/ 45167 h 81758"/>
                  <a:gd name="connsiteX4" fmla="*/ 87174 w 87174"/>
                  <a:gd name="connsiteY4" fmla="*/ 74576 h 81758"/>
                  <a:gd name="connsiteX5" fmla="*/ 77810 w 87174"/>
                  <a:gd name="connsiteY5" fmla="*/ 81759 h 81758"/>
                  <a:gd name="connsiteX6" fmla="*/ 41632 w 87174"/>
                  <a:gd name="connsiteY6" fmla="*/ 64497 h 81758"/>
                  <a:gd name="connsiteX7" fmla="*/ 8386 w 87174"/>
                  <a:gd name="connsiteY7" fmla="*/ 15269 h 81758"/>
                  <a:gd name="connsiteX8" fmla="*/ 0 w 87174"/>
                  <a:gd name="connsiteY8" fmla="*/ 0 h 8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4" h="81758">
                    <a:moveTo>
                      <a:pt x="0" y="0"/>
                    </a:moveTo>
                    <a:cubicBezTo>
                      <a:pt x="5340" y="2520"/>
                      <a:pt x="10605" y="5077"/>
                      <a:pt x="15870" y="7710"/>
                    </a:cubicBezTo>
                    <a:cubicBezTo>
                      <a:pt x="29672" y="14592"/>
                      <a:pt x="42572" y="22828"/>
                      <a:pt x="55584" y="31101"/>
                    </a:cubicBezTo>
                    <a:cubicBezTo>
                      <a:pt x="62316" y="35464"/>
                      <a:pt x="70665" y="39150"/>
                      <a:pt x="76043" y="45167"/>
                    </a:cubicBezTo>
                    <a:cubicBezTo>
                      <a:pt x="82511" y="53027"/>
                      <a:pt x="84655" y="64948"/>
                      <a:pt x="87174" y="74576"/>
                    </a:cubicBezTo>
                    <a:cubicBezTo>
                      <a:pt x="84166" y="77133"/>
                      <a:pt x="81044" y="79540"/>
                      <a:pt x="77810" y="81759"/>
                    </a:cubicBezTo>
                    <a:cubicBezTo>
                      <a:pt x="64234" y="80330"/>
                      <a:pt x="49266" y="77020"/>
                      <a:pt x="41632" y="64497"/>
                    </a:cubicBezTo>
                    <a:cubicBezTo>
                      <a:pt x="30613" y="47950"/>
                      <a:pt x="18202" y="32643"/>
                      <a:pt x="8386" y="15269"/>
                    </a:cubicBezTo>
                    <a:cubicBezTo>
                      <a:pt x="5528" y="10229"/>
                      <a:pt x="2745" y="511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73" name="Freeform: Shape 1172">
                <a:extLst>
                  <a:ext uri="{FF2B5EF4-FFF2-40B4-BE49-F238E27FC236}">
                    <a16:creationId xmlns:a16="http://schemas.microsoft.com/office/drawing/2014/main" id="{106F6A9B-E48F-DE93-A07B-ED7B0F62D970}"/>
                  </a:ext>
                </a:extLst>
              </p:cNvPr>
              <p:cNvSpPr/>
              <p:nvPr/>
            </p:nvSpPr>
            <p:spPr>
              <a:xfrm rot="4431757">
                <a:off x="8483876" y="4474244"/>
                <a:ext cx="31691" cy="35952"/>
              </a:xfrm>
              <a:custGeom>
                <a:avLst/>
                <a:gdLst>
                  <a:gd name="connsiteX0" fmla="*/ 515 w 31691"/>
                  <a:gd name="connsiteY0" fmla="*/ 0 h 35952"/>
                  <a:gd name="connsiteX1" fmla="*/ 31692 w 31691"/>
                  <a:gd name="connsiteY1" fmla="*/ 15870 h 35952"/>
                  <a:gd name="connsiteX2" fmla="*/ 1042 w 31691"/>
                  <a:gd name="connsiteY2" fmla="*/ 35953 h 35952"/>
                  <a:gd name="connsiteX3" fmla="*/ 515 w 31691"/>
                  <a:gd name="connsiteY3" fmla="*/ 0 h 3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91" h="35952">
                    <a:moveTo>
                      <a:pt x="515" y="0"/>
                    </a:moveTo>
                    <a:cubicBezTo>
                      <a:pt x="10933" y="5227"/>
                      <a:pt x="21312" y="10568"/>
                      <a:pt x="31692" y="15870"/>
                    </a:cubicBezTo>
                    <a:cubicBezTo>
                      <a:pt x="21575" y="22753"/>
                      <a:pt x="11459" y="29597"/>
                      <a:pt x="1042" y="35953"/>
                    </a:cubicBezTo>
                    <a:cubicBezTo>
                      <a:pt x="-199" y="23918"/>
                      <a:pt x="-275" y="12034"/>
                      <a:pt x="5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74" name="Freeform: Shape 1173">
                <a:extLst>
                  <a:ext uri="{FF2B5EF4-FFF2-40B4-BE49-F238E27FC236}">
                    <a16:creationId xmlns:a16="http://schemas.microsoft.com/office/drawing/2014/main" id="{26684DCB-8776-7871-C849-BFC7322A96BC}"/>
                  </a:ext>
                </a:extLst>
              </p:cNvPr>
              <p:cNvSpPr/>
              <p:nvPr/>
            </p:nvSpPr>
            <p:spPr>
              <a:xfrm rot="4431757">
                <a:off x="8505167" y="4565782"/>
                <a:ext cx="37081" cy="31251"/>
              </a:xfrm>
              <a:custGeom>
                <a:avLst/>
                <a:gdLst>
                  <a:gd name="connsiteX0" fmla="*/ 0 w 37081"/>
                  <a:gd name="connsiteY0" fmla="*/ 0 h 31251"/>
                  <a:gd name="connsiteX1" fmla="*/ 37081 w 37081"/>
                  <a:gd name="connsiteY1" fmla="*/ 31252 h 31251"/>
                  <a:gd name="connsiteX2" fmla="*/ 150 w 37081"/>
                  <a:gd name="connsiteY2" fmla="*/ 10417 h 31251"/>
                  <a:gd name="connsiteX3" fmla="*/ 0 w 37081"/>
                  <a:gd name="connsiteY3" fmla="*/ 0 h 31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081" h="31251">
                    <a:moveTo>
                      <a:pt x="0" y="0"/>
                    </a:moveTo>
                    <a:cubicBezTo>
                      <a:pt x="12260" y="10304"/>
                      <a:pt x="26363" y="19406"/>
                      <a:pt x="37081" y="31252"/>
                    </a:cubicBezTo>
                    <a:cubicBezTo>
                      <a:pt x="23505" y="28920"/>
                      <a:pt x="12298" y="16735"/>
                      <a:pt x="150" y="10417"/>
                    </a:cubicBezTo>
                    <a:cubicBezTo>
                      <a:pt x="113" y="6920"/>
                      <a:pt x="38" y="346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75" name="Freeform: Shape 1174">
                <a:extLst>
                  <a:ext uri="{FF2B5EF4-FFF2-40B4-BE49-F238E27FC236}">
                    <a16:creationId xmlns:a16="http://schemas.microsoft.com/office/drawing/2014/main" id="{81E86E50-0489-297D-6F45-BE9D1D040509}"/>
                  </a:ext>
                </a:extLst>
              </p:cNvPr>
              <p:cNvSpPr/>
              <p:nvPr/>
            </p:nvSpPr>
            <p:spPr>
              <a:xfrm rot="4431757">
                <a:off x="8091558" y="3402885"/>
                <a:ext cx="76794" cy="83752"/>
              </a:xfrm>
              <a:custGeom>
                <a:avLst/>
                <a:gdLst>
                  <a:gd name="connsiteX0" fmla="*/ 8612 w 76794"/>
                  <a:gd name="connsiteY0" fmla="*/ 0 h 83752"/>
                  <a:gd name="connsiteX1" fmla="*/ 38811 w 76794"/>
                  <a:gd name="connsiteY1" fmla="*/ 17638 h 83752"/>
                  <a:gd name="connsiteX2" fmla="*/ 76795 w 76794"/>
                  <a:gd name="connsiteY2" fmla="*/ 83752 h 83752"/>
                  <a:gd name="connsiteX3" fmla="*/ 16284 w 76794"/>
                  <a:gd name="connsiteY3" fmla="*/ 40729 h 83752"/>
                  <a:gd name="connsiteX4" fmla="*/ 0 w 76794"/>
                  <a:gd name="connsiteY4" fmla="*/ 8687 h 83752"/>
                  <a:gd name="connsiteX5" fmla="*/ 8612 w 76794"/>
                  <a:gd name="connsiteY5" fmla="*/ 0 h 8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794" h="83752">
                    <a:moveTo>
                      <a:pt x="8612" y="0"/>
                    </a:moveTo>
                    <a:cubicBezTo>
                      <a:pt x="19782" y="3197"/>
                      <a:pt x="32455" y="6957"/>
                      <a:pt x="38811" y="17638"/>
                    </a:cubicBezTo>
                    <a:cubicBezTo>
                      <a:pt x="50883" y="40014"/>
                      <a:pt x="64572" y="61451"/>
                      <a:pt x="76795" y="83752"/>
                    </a:cubicBezTo>
                    <a:cubicBezTo>
                      <a:pt x="56299" y="69875"/>
                      <a:pt x="36818" y="54569"/>
                      <a:pt x="16284" y="40729"/>
                    </a:cubicBezTo>
                    <a:cubicBezTo>
                      <a:pt x="5603" y="33283"/>
                      <a:pt x="2708" y="20647"/>
                      <a:pt x="0" y="8687"/>
                    </a:cubicBezTo>
                    <a:cubicBezTo>
                      <a:pt x="2783" y="5716"/>
                      <a:pt x="5641" y="2821"/>
                      <a:pt x="86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76" name="Freeform: Shape 1175">
                <a:extLst>
                  <a:ext uri="{FF2B5EF4-FFF2-40B4-BE49-F238E27FC236}">
                    <a16:creationId xmlns:a16="http://schemas.microsoft.com/office/drawing/2014/main" id="{03D461A5-DB5D-6D2D-F0E8-3F6FA1D9419F}"/>
                  </a:ext>
                </a:extLst>
              </p:cNvPr>
              <p:cNvSpPr/>
              <p:nvPr/>
            </p:nvSpPr>
            <p:spPr>
              <a:xfrm rot="4431757">
                <a:off x="8467834" y="4559236"/>
                <a:ext cx="30305" cy="32680"/>
              </a:xfrm>
              <a:custGeom>
                <a:avLst/>
                <a:gdLst>
                  <a:gd name="connsiteX0" fmla="*/ 482 w 30305"/>
                  <a:gd name="connsiteY0" fmla="*/ 0 h 32680"/>
                  <a:gd name="connsiteX1" fmla="*/ 30305 w 30305"/>
                  <a:gd name="connsiteY1" fmla="*/ 17826 h 32680"/>
                  <a:gd name="connsiteX2" fmla="*/ 332 w 30305"/>
                  <a:gd name="connsiteY2" fmla="*/ 32681 h 32680"/>
                  <a:gd name="connsiteX3" fmla="*/ 482 w 30305"/>
                  <a:gd name="connsiteY3" fmla="*/ 0 h 32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305" h="32680">
                    <a:moveTo>
                      <a:pt x="482" y="0"/>
                    </a:moveTo>
                    <a:cubicBezTo>
                      <a:pt x="10373" y="6055"/>
                      <a:pt x="20339" y="11922"/>
                      <a:pt x="30305" y="17826"/>
                    </a:cubicBezTo>
                    <a:cubicBezTo>
                      <a:pt x="20452" y="23053"/>
                      <a:pt x="10523" y="28130"/>
                      <a:pt x="332" y="32681"/>
                    </a:cubicBezTo>
                    <a:cubicBezTo>
                      <a:pt x="-232" y="21775"/>
                      <a:pt x="-7" y="10906"/>
                      <a:pt x="4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77" name="Freeform: Shape 1176">
                <a:extLst>
                  <a:ext uri="{FF2B5EF4-FFF2-40B4-BE49-F238E27FC236}">
                    <a16:creationId xmlns:a16="http://schemas.microsoft.com/office/drawing/2014/main" id="{041DCCB3-FAA5-C8FD-F8FE-51D2AD9B14DD}"/>
                  </a:ext>
                </a:extLst>
              </p:cNvPr>
              <p:cNvSpPr/>
              <p:nvPr/>
            </p:nvSpPr>
            <p:spPr>
              <a:xfrm rot="4431757">
                <a:off x="8008911" y="3244319"/>
                <a:ext cx="100863" cy="70289"/>
              </a:xfrm>
              <a:custGeom>
                <a:avLst/>
                <a:gdLst>
                  <a:gd name="connsiteX0" fmla="*/ 0 w 100863"/>
                  <a:gd name="connsiteY0" fmla="*/ 0 h 70289"/>
                  <a:gd name="connsiteX1" fmla="*/ 76682 w 100863"/>
                  <a:gd name="connsiteY1" fmla="*/ 29033 h 70289"/>
                  <a:gd name="connsiteX2" fmla="*/ 100864 w 100863"/>
                  <a:gd name="connsiteY2" fmla="*/ 61376 h 70289"/>
                  <a:gd name="connsiteX3" fmla="*/ 93192 w 100863"/>
                  <a:gd name="connsiteY3" fmla="*/ 69988 h 70289"/>
                  <a:gd name="connsiteX4" fmla="*/ 53892 w 100863"/>
                  <a:gd name="connsiteY4" fmla="*/ 59345 h 70289"/>
                  <a:gd name="connsiteX5" fmla="*/ 0 w 100863"/>
                  <a:gd name="connsiteY5" fmla="*/ 0 h 70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863" h="70289">
                    <a:moveTo>
                      <a:pt x="0" y="0"/>
                    </a:moveTo>
                    <a:cubicBezTo>
                      <a:pt x="26664" y="7033"/>
                      <a:pt x="51297" y="18541"/>
                      <a:pt x="76682" y="29033"/>
                    </a:cubicBezTo>
                    <a:cubicBezTo>
                      <a:pt x="89957" y="34373"/>
                      <a:pt x="95034" y="49567"/>
                      <a:pt x="100864" y="61376"/>
                    </a:cubicBezTo>
                    <a:cubicBezTo>
                      <a:pt x="98532" y="64535"/>
                      <a:pt x="95975" y="67430"/>
                      <a:pt x="93192" y="69988"/>
                    </a:cubicBezTo>
                    <a:cubicBezTo>
                      <a:pt x="80443" y="71078"/>
                      <a:pt x="62993" y="69574"/>
                      <a:pt x="53892" y="59345"/>
                    </a:cubicBezTo>
                    <a:cubicBezTo>
                      <a:pt x="35013" y="39488"/>
                      <a:pt x="15570" y="2294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78" name="Freeform: Shape 1177">
                <a:extLst>
                  <a:ext uri="{FF2B5EF4-FFF2-40B4-BE49-F238E27FC236}">
                    <a16:creationId xmlns:a16="http://schemas.microsoft.com/office/drawing/2014/main" id="{5ADFA712-FACD-3E5C-57E9-3D835A2CFCDD}"/>
                  </a:ext>
                </a:extLst>
              </p:cNvPr>
              <p:cNvSpPr/>
              <p:nvPr/>
            </p:nvSpPr>
            <p:spPr>
              <a:xfrm rot="4431757">
                <a:off x="8445917" y="4642993"/>
                <a:ext cx="29413" cy="29371"/>
              </a:xfrm>
              <a:custGeom>
                <a:avLst/>
                <a:gdLst>
                  <a:gd name="connsiteX0" fmla="*/ 644 w 29413"/>
                  <a:gd name="connsiteY0" fmla="*/ 0 h 29371"/>
                  <a:gd name="connsiteX1" fmla="*/ 29413 w 29413"/>
                  <a:gd name="connsiteY1" fmla="*/ 20007 h 29371"/>
                  <a:gd name="connsiteX2" fmla="*/ 4 w 29413"/>
                  <a:gd name="connsiteY2" fmla="*/ 29372 h 29371"/>
                  <a:gd name="connsiteX3" fmla="*/ 644 w 29413"/>
                  <a:gd name="connsiteY3" fmla="*/ 0 h 2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13" h="29371">
                    <a:moveTo>
                      <a:pt x="644" y="0"/>
                    </a:moveTo>
                    <a:cubicBezTo>
                      <a:pt x="10158" y="6807"/>
                      <a:pt x="19786" y="13426"/>
                      <a:pt x="29413" y="20007"/>
                    </a:cubicBezTo>
                    <a:cubicBezTo>
                      <a:pt x="19748" y="23618"/>
                      <a:pt x="10008" y="26852"/>
                      <a:pt x="4" y="29372"/>
                    </a:cubicBezTo>
                    <a:cubicBezTo>
                      <a:pt x="-34" y="19556"/>
                      <a:pt x="192" y="9816"/>
                      <a:pt x="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79" name="Freeform: Shape 1178">
                <a:extLst>
                  <a:ext uri="{FF2B5EF4-FFF2-40B4-BE49-F238E27FC236}">
                    <a16:creationId xmlns:a16="http://schemas.microsoft.com/office/drawing/2014/main" id="{8BF31224-8281-69EF-0C1A-A05022F75B3F}"/>
                  </a:ext>
                </a:extLst>
              </p:cNvPr>
              <p:cNvSpPr/>
              <p:nvPr/>
            </p:nvSpPr>
            <p:spPr>
              <a:xfrm rot="4431757">
                <a:off x="8015639" y="3373911"/>
                <a:ext cx="89656" cy="73936"/>
              </a:xfrm>
              <a:custGeom>
                <a:avLst/>
                <a:gdLst>
                  <a:gd name="connsiteX0" fmla="*/ 7221 w 89656"/>
                  <a:gd name="connsiteY0" fmla="*/ 0 h 73936"/>
                  <a:gd name="connsiteX1" fmla="*/ 41707 w 89656"/>
                  <a:gd name="connsiteY1" fmla="*/ 15043 h 73936"/>
                  <a:gd name="connsiteX2" fmla="*/ 89657 w 89656"/>
                  <a:gd name="connsiteY2" fmla="*/ 73937 h 73936"/>
                  <a:gd name="connsiteX3" fmla="*/ 23279 w 89656"/>
                  <a:gd name="connsiteY3" fmla="*/ 40391 h 73936"/>
                  <a:gd name="connsiteX4" fmla="*/ 0 w 89656"/>
                  <a:gd name="connsiteY4" fmla="*/ 7822 h 73936"/>
                  <a:gd name="connsiteX5" fmla="*/ 7221 w 89656"/>
                  <a:gd name="connsiteY5" fmla="*/ 0 h 7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656" h="73936">
                    <a:moveTo>
                      <a:pt x="7221" y="0"/>
                    </a:moveTo>
                    <a:cubicBezTo>
                      <a:pt x="20082" y="1843"/>
                      <a:pt x="33208" y="4174"/>
                      <a:pt x="41707" y="15043"/>
                    </a:cubicBezTo>
                    <a:cubicBezTo>
                      <a:pt x="57126" y="35126"/>
                      <a:pt x="74049" y="53967"/>
                      <a:pt x="89657" y="73937"/>
                    </a:cubicBezTo>
                    <a:cubicBezTo>
                      <a:pt x="67205" y="63294"/>
                      <a:pt x="45806" y="50808"/>
                      <a:pt x="23279" y="40391"/>
                    </a:cubicBezTo>
                    <a:cubicBezTo>
                      <a:pt x="9703" y="33997"/>
                      <a:pt x="4362" y="21324"/>
                      <a:pt x="0" y="7822"/>
                    </a:cubicBezTo>
                    <a:cubicBezTo>
                      <a:pt x="2332" y="5190"/>
                      <a:pt x="4739" y="2557"/>
                      <a:pt x="72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80" name="Freeform: Shape 1179">
                <a:extLst>
                  <a:ext uri="{FF2B5EF4-FFF2-40B4-BE49-F238E27FC236}">
                    <a16:creationId xmlns:a16="http://schemas.microsoft.com/office/drawing/2014/main" id="{02EAF09F-F4C7-0EC0-B3E3-A49BB8293738}"/>
                  </a:ext>
                </a:extLst>
              </p:cNvPr>
              <p:cNvSpPr/>
              <p:nvPr/>
            </p:nvSpPr>
            <p:spPr>
              <a:xfrm rot="4431757">
                <a:off x="8418397" y="4724958"/>
                <a:ext cx="27575" cy="26475"/>
              </a:xfrm>
              <a:custGeom>
                <a:avLst/>
                <a:gdLst>
                  <a:gd name="connsiteX0" fmla="*/ 122 w 27575"/>
                  <a:gd name="connsiteY0" fmla="*/ 0 h 26475"/>
                  <a:gd name="connsiteX1" fmla="*/ 27576 w 27575"/>
                  <a:gd name="connsiteY1" fmla="*/ 22038 h 26475"/>
                  <a:gd name="connsiteX2" fmla="*/ 160 w 27575"/>
                  <a:gd name="connsiteY2" fmla="*/ 26476 h 26475"/>
                  <a:gd name="connsiteX3" fmla="*/ 122 w 27575"/>
                  <a:gd name="connsiteY3" fmla="*/ 0 h 2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75" h="26475">
                    <a:moveTo>
                      <a:pt x="122" y="0"/>
                    </a:moveTo>
                    <a:cubicBezTo>
                      <a:pt x="9298" y="7333"/>
                      <a:pt x="18437" y="14705"/>
                      <a:pt x="27576" y="22038"/>
                    </a:cubicBezTo>
                    <a:cubicBezTo>
                      <a:pt x="18475" y="23768"/>
                      <a:pt x="9336" y="25235"/>
                      <a:pt x="160" y="26476"/>
                    </a:cubicBezTo>
                    <a:cubicBezTo>
                      <a:pt x="-66" y="17638"/>
                      <a:pt x="-28" y="8838"/>
                      <a:pt x="1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81" name="Freeform: Shape 1180">
                <a:extLst>
                  <a:ext uri="{FF2B5EF4-FFF2-40B4-BE49-F238E27FC236}">
                    <a16:creationId xmlns:a16="http://schemas.microsoft.com/office/drawing/2014/main" id="{417D22F4-513B-3B26-F424-E56155A3DD1B}"/>
                  </a:ext>
                </a:extLst>
              </p:cNvPr>
              <p:cNvSpPr/>
              <p:nvPr/>
            </p:nvSpPr>
            <p:spPr>
              <a:xfrm rot="4431757">
                <a:off x="7906037" y="3225547"/>
                <a:ext cx="112108" cy="57194"/>
              </a:xfrm>
              <a:custGeom>
                <a:avLst/>
                <a:gdLst>
                  <a:gd name="connsiteX0" fmla="*/ 0 w 112108"/>
                  <a:gd name="connsiteY0" fmla="*/ 0 h 57194"/>
                  <a:gd name="connsiteX1" fmla="*/ 14216 w 112108"/>
                  <a:gd name="connsiteY1" fmla="*/ 1692 h 57194"/>
                  <a:gd name="connsiteX2" fmla="*/ 68032 w 112108"/>
                  <a:gd name="connsiteY2" fmla="*/ 13200 h 57194"/>
                  <a:gd name="connsiteX3" fmla="*/ 95410 w 112108"/>
                  <a:gd name="connsiteY3" fmla="*/ 22715 h 57194"/>
                  <a:gd name="connsiteX4" fmla="*/ 112108 w 112108"/>
                  <a:gd name="connsiteY4" fmla="*/ 44264 h 57194"/>
                  <a:gd name="connsiteX5" fmla="*/ 108761 w 112108"/>
                  <a:gd name="connsiteY5" fmla="*/ 55471 h 57194"/>
                  <a:gd name="connsiteX6" fmla="*/ 67054 w 112108"/>
                  <a:gd name="connsiteY6" fmla="*/ 51372 h 57194"/>
                  <a:gd name="connsiteX7" fmla="*/ 8951 w 112108"/>
                  <a:gd name="connsiteY7" fmla="*/ 8123 h 57194"/>
                  <a:gd name="connsiteX8" fmla="*/ 0 w 112108"/>
                  <a:gd name="connsiteY8" fmla="*/ 0 h 5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108" h="57194">
                    <a:moveTo>
                      <a:pt x="0" y="0"/>
                    </a:moveTo>
                    <a:cubicBezTo>
                      <a:pt x="4739" y="527"/>
                      <a:pt x="9477" y="1091"/>
                      <a:pt x="14216" y="1692"/>
                    </a:cubicBezTo>
                    <a:cubicBezTo>
                      <a:pt x="32493" y="4174"/>
                      <a:pt x="50206" y="8612"/>
                      <a:pt x="68032" y="13200"/>
                    </a:cubicBezTo>
                    <a:cubicBezTo>
                      <a:pt x="77058" y="15645"/>
                      <a:pt x="88265" y="16359"/>
                      <a:pt x="95410" y="22715"/>
                    </a:cubicBezTo>
                    <a:cubicBezTo>
                      <a:pt x="102293" y="28582"/>
                      <a:pt x="108197" y="36103"/>
                      <a:pt x="112108" y="44264"/>
                    </a:cubicBezTo>
                    <a:cubicBezTo>
                      <a:pt x="111582" y="48100"/>
                      <a:pt x="109965" y="51823"/>
                      <a:pt x="108761" y="55471"/>
                    </a:cubicBezTo>
                    <a:cubicBezTo>
                      <a:pt x="94809" y="56825"/>
                      <a:pt x="79427" y="60059"/>
                      <a:pt x="67054" y="51372"/>
                    </a:cubicBezTo>
                    <a:cubicBezTo>
                      <a:pt x="47498" y="37044"/>
                      <a:pt x="27077" y="24370"/>
                      <a:pt x="8951" y="8123"/>
                    </a:cubicBezTo>
                    <a:cubicBezTo>
                      <a:pt x="5942" y="5453"/>
                      <a:pt x="2971" y="274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82" name="Freeform: Shape 1181">
                <a:extLst>
                  <a:ext uri="{FF2B5EF4-FFF2-40B4-BE49-F238E27FC236}">
                    <a16:creationId xmlns:a16="http://schemas.microsoft.com/office/drawing/2014/main" id="{014F380F-BFBA-F091-4C8D-3E6CED6AF16C}"/>
                  </a:ext>
                </a:extLst>
              </p:cNvPr>
              <p:cNvSpPr/>
              <p:nvPr/>
            </p:nvSpPr>
            <p:spPr>
              <a:xfrm rot="4431757">
                <a:off x="7936436" y="3358375"/>
                <a:ext cx="101653" cy="60811"/>
              </a:xfrm>
              <a:custGeom>
                <a:avLst/>
                <a:gdLst>
                  <a:gd name="connsiteX0" fmla="*/ 5378 w 101653"/>
                  <a:gd name="connsiteY0" fmla="*/ 0 h 60811"/>
                  <a:gd name="connsiteX1" fmla="*/ 42685 w 101653"/>
                  <a:gd name="connsiteY1" fmla="*/ 9402 h 60811"/>
                  <a:gd name="connsiteX2" fmla="*/ 101653 w 101653"/>
                  <a:gd name="connsiteY2" fmla="*/ 60812 h 60811"/>
                  <a:gd name="connsiteX3" fmla="*/ 29071 w 101653"/>
                  <a:gd name="connsiteY3" fmla="*/ 37720 h 60811"/>
                  <a:gd name="connsiteX4" fmla="*/ 0 w 101653"/>
                  <a:gd name="connsiteY4" fmla="*/ 9214 h 60811"/>
                  <a:gd name="connsiteX5" fmla="*/ 5378 w 101653"/>
                  <a:gd name="connsiteY5" fmla="*/ 0 h 60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653" h="60811">
                    <a:moveTo>
                      <a:pt x="5378" y="0"/>
                    </a:moveTo>
                    <a:cubicBezTo>
                      <a:pt x="19067" y="865"/>
                      <a:pt x="31590" y="-150"/>
                      <a:pt x="42685" y="9402"/>
                    </a:cubicBezTo>
                    <a:cubicBezTo>
                      <a:pt x="61752" y="27228"/>
                      <a:pt x="82511" y="43061"/>
                      <a:pt x="101653" y="60812"/>
                    </a:cubicBezTo>
                    <a:cubicBezTo>
                      <a:pt x="77246" y="53741"/>
                      <a:pt x="53553" y="44565"/>
                      <a:pt x="29071" y="37720"/>
                    </a:cubicBezTo>
                    <a:cubicBezTo>
                      <a:pt x="15269" y="33772"/>
                      <a:pt x="6168" y="21474"/>
                      <a:pt x="0" y="9214"/>
                    </a:cubicBezTo>
                    <a:cubicBezTo>
                      <a:pt x="1768" y="6130"/>
                      <a:pt x="3573" y="3046"/>
                      <a:pt x="53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83" name="Freeform: Shape 1182">
                <a:extLst>
                  <a:ext uri="{FF2B5EF4-FFF2-40B4-BE49-F238E27FC236}">
                    <a16:creationId xmlns:a16="http://schemas.microsoft.com/office/drawing/2014/main" id="{48C669AF-E6E3-DB9D-24B2-7128EF89F18B}"/>
                  </a:ext>
                </a:extLst>
              </p:cNvPr>
              <p:cNvSpPr/>
              <p:nvPr/>
            </p:nvSpPr>
            <p:spPr>
              <a:xfrm rot="4431757">
                <a:off x="8384885" y="4803957"/>
                <a:ext cx="25928" cy="24896"/>
              </a:xfrm>
              <a:custGeom>
                <a:avLst/>
                <a:gdLst>
                  <a:gd name="connsiteX0" fmla="*/ 54 w 25928"/>
                  <a:gd name="connsiteY0" fmla="*/ 0 h 24896"/>
                  <a:gd name="connsiteX1" fmla="*/ 25928 w 25928"/>
                  <a:gd name="connsiteY1" fmla="*/ 24558 h 24896"/>
                  <a:gd name="connsiteX2" fmla="*/ 1446 w 25928"/>
                  <a:gd name="connsiteY2" fmla="*/ 24896 h 24896"/>
                  <a:gd name="connsiteX3" fmla="*/ 54 w 25928"/>
                  <a:gd name="connsiteY3" fmla="*/ 0 h 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28" h="24896">
                    <a:moveTo>
                      <a:pt x="54" y="0"/>
                    </a:moveTo>
                    <a:cubicBezTo>
                      <a:pt x="8892" y="7935"/>
                      <a:pt x="17617" y="16058"/>
                      <a:pt x="25928" y="24558"/>
                    </a:cubicBezTo>
                    <a:cubicBezTo>
                      <a:pt x="17767" y="24821"/>
                      <a:pt x="9607" y="24896"/>
                      <a:pt x="1446" y="24896"/>
                    </a:cubicBezTo>
                    <a:cubicBezTo>
                      <a:pt x="129" y="16623"/>
                      <a:pt x="-134" y="8349"/>
                      <a:pt x="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84" name="Freeform: Shape 1183">
                <a:extLst>
                  <a:ext uri="{FF2B5EF4-FFF2-40B4-BE49-F238E27FC236}">
                    <a16:creationId xmlns:a16="http://schemas.microsoft.com/office/drawing/2014/main" id="{E2AA67E7-B60A-C3C7-54A5-A71525E3B722}"/>
                  </a:ext>
                </a:extLst>
              </p:cNvPr>
              <p:cNvSpPr/>
              <p:nvPr/>
            </p:nvSpPr>
            <p:spPr>
              <a:xfrm rot="4431757">
                <a:off x="7856479" y="3356339"/>
                <a:ext cx="111920" cy="46911"/>
              </a:xfrm>
              <a:custGeom>
                <a:avLst/>
                <a:gdLst>
                  <a:gd name="connsiteX0" fmla="*/ 4588 w 111920"/>
                  <a:gd name="connsiteY0" fmla="*/ 1895 h 46911"/>
                  <a:gd name="connsiteX1" fmla="*/ 35050 w 111920"/>
                  <a:gd name="connsiteY1" fmla="*/ 1670 h 46911"/>
                  <a:gd name="connsiteX2" fmla="*/ 61188 w 111920"/>
                  <a:gd name="connsiteY2" fmla="*/ 16750 h 46911"/>
                  <a:gd name="connsiteX3" fmla="*/ 111920 w 111920"/>
                  <a:gd name="connsiteY3" fmla="*/ 46912 h 46911"/>
                  <a:gd name="connsiteX4" fmla="*/ 32944 w 111920"/>
                  <a:gd name="connsiteY4" fmla="*/ 35103 h 46911"/>
                  <a:gd name="connsiteX5" fmla="*/ 0 w 111920"/>
                  <a:gd name="connsiteY5" fmla="*/ 12801 h 46911"/>
                  <a:gd name="connsiteX6" fmla="*/ 4588 w 111920"/>
                  <a:gd name="connsiteY6" fmla="*/ 1895 h 46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920" h="46911">
                    <a:moveTo>
                      <a:pt x="4588" y="1895"/>
                    </a:moveTo>
                    <a:cubicBezTo>
                      <a:pt x="14291" y="-436"/>
                      <a:pt x="25347" y="-737"/>
                      <a:pt x="35050" y="1670"/>
                    </a:cubicBezTo>
                    <a:cubicBezTo>
                      <a:pt x="44377" y="4904"/>
                      <a:pt x="52613" y="11861"/>
                      <a:pt x="61188" y="16750"/>
                    </a:cubicBezTo>
                    <a:cubicBezTo>
                      <a:pt x="78186" y="26679"/>
                      <a:pt x="95335" y="36306"/>
                      <a:pt x="111920" y="46912"/>
                    </a:cubicBezTo>
                    <a:cubicBezTo>
                      <a:pt x="85520" y="43489"/>
                      <a:pt x="59420" y="38111"/>
                      <a:pt x="32944" y="35103"/>
                    </a:cubicBezTo>
                    <a:cubicBezTo>
                      <a:pt x="18653" y="33222"/>
                      <a:pt x="9139" y="22918"/>
                      <a:pt x="0" y="12801"/>
                    </a:cubicBezTo>
                    <a:cubicBezTo>
                      <a:pt x="1203" y="9116"/>
                      <a:pt x="2482" y="5167"/>
                      <a:pt x="4588" y="18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85" name="Freeform: Shape 1184">
                <a:extLst>
                  <a:ext uri="{FF2B5EF4-FFF2-40B4-BE49-F238E27FC236}">
                    <a16:creationId xmlns:a16="http://schemas.microsoft.com/office/drawing/2014/main" id="{AC9BA6A1-B600-A2B3-6CD8-A9F27418F37D}"/>
                  </a:ext>
                </a:extLst>
              </p:cNvPr>
              <p:cNvSpPr/>
              <p:nvPr/>
            </p:nvSpPr>
            <p:spPr>
              <a:xfrm rot="4431757">
                <a:off x="7801243" y="3224948"/>
                <a:ext cx="121623" cy="43892"/>
              </a:xfrm>
              <a:custGeom>
                <a:avLst/>
                <a:gdLst>
                  <a:gd name="connsiteX0" fmla="*/ 0 w 121623"/>
                  <a:gd name="connsiteY0" fmla="*/ 584 h 43892"/>
                  <a:gd name="connsiteX1" fmla="*/ 85595 w 121623"/>
                  <a:gd name="connsiteY1" fmla="*/ 3968 h 43892"/>
                  <a:gd name="connsiteX2" fmla="*/ 121623 w 121623"/>
                  <a:gd name="connsiteY2" fmla="*/ 27022 h 43892"/>
                  <a:gd name="connsiteX3" fmla="*/ 117674 w 121623"/>
                  <a:gd name="connsiteY3" fmla="*/ 38642 h 43892"/>
                  <a:gd name="connsiteX4" fmla="*/ 74426 w 121623"/>
                  <a:gd name="connsiteY4" fmla="*/ 40034 h 43892"/>
                  <a:gd name="connsiteX5" fmla="*/ 0 w 121623"/>
                  <a:gd name="connsiteY5" fmla="*/ 584 h 43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623" h="43892">
                    <a:moveTo>
                      <a:pt x="0" y="584"/>
                    </a:moveTo>
                    <a:cubicBezTo>
                      <a:pt x="28770" y="-1410"/>
                      <a:pt x="56938" y="2201"/>
                      <a:pt x="85595" y="3968"/>
                    </a:cubicBezTo>
                    <a:cubicBezTo>
                      <a:pt x="101315" y="4908"/>
                      <a:pt x="111582" y="16341"/>
                      <a:pt x="121623" y="27022"/>
                    </a:cubicBezTo>
                    <a:cubicBezTo>
                      <a:pt x="120307" y="30895"/>
                      <a:pt x="118990" y="34769"/>
                      <a:pt x="117674" y="38642"/>
                    </a:cubicBezTo>
                    <a:cubicBezTo>
                      <a:pt x="103947" y="42779"/>
                      <a:pt x="87927" y="47330"/>
                      <a:pt x="74426" y="40034"/>
                    </a:cubicBezTo>
                    <a:cubicBezTo>
                      <a:pt x="49003" y="27134"/>
                      <a:pt x="23317" y="17545"/>
                      <a:pt x="0" y="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86" name="Freeform: Shape 1185">
                <a:extLst>
                  <a:ext uri="{FF2B5EF4-FFF2-40B4-BE49-F238E27FC236}">
                    <a16:creationId xmlns:a16="http://schemas.microsoft.com/office/drawing/2014/main" id="{E18A154E-8D09-3034-89F4-AFAB450F1ACE}"/>
                  </a:ext>
                </a:extLst>
              </p:cNvPr>
              <p:cNvSpPr/>
              <p:nvPr/>
            </p:nvSpPr>
            <p:spPr>
              <a:xfrm rot="4431757">
                <a:off x="7778819" y="3365995"/>
                <a:ext cx="117206" cy="33872"/>
              </a:xfrm>
              <a:custGeom>
                <a:avLst/>
                <a:gdLst>
                  <a:gd name="connsiteX0" fmla="*/ 42217 w 117206"/>
                  <a:gd name="connsiteY0" fmla="*/ 2997 h 33872"/>
                  <a:gd name="connsiteX1" fmla="*/ 117207 w 117206"/>
                  <a:gd name="connsiteY1" fmla="*/ 33008 h 33872"/>
                  <a:gd name="connsiteX2" fmla="*/ 38381 w 117206"/>
                  <a:gd name="connsiteY2" fmla="*/ 33798 h 33872"/>
                  <a:gd name="connsiteX3" fmla="*/ 2880 w 117206"/>
                  <a:gd name="connsiteY3" fmla="*/ 19733 h 33872"/>
                  <a:gd name="connsiteX4" fmla="*/ 2240 w 117206"/>
                  <a:gd name="connsiteY4" fmla="*/ 4953 h 33872"/>
                  <a:gd name="connsiteX5" fmla="*/ 42217 w 117206"/>
                  <a:gd name="connsiteY5" fmla="*/ 2997 h 3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206" h="33872">
                    <a:moveTo>
                      <a:pt x="42217" y="2997"/>
                    </a:moveTo>
                    <a:cubicBezTo>
                      <a:pt x="66888" y="13904"/>
                      <a:pt x="92649" y="21839"/>
                      <a:pt x="117207" y="33008"/>
                    </a:cubicBezTo>
                    <a:cubicBezTo>
                      <a:pt x="90919" y="34174"/>
                      <a:pt x="64669" y="32557"/>
                      <a:pt x="38381" y="33798"/>
                    </a:cubicBezTo>
                    <a:cubicBezTo>
                      <a:pt x="25332" y="34663"/>
                      <a:pt x="12620" y="27894"/>
                      <a:pt x="2880" y="19733"/>
                    </a:cubicBezTo>
                    <a:cubicBezTo>
                      <a:pt x="-2686" y="15521"/>
                      <a:pt x="1376" y="10519"/>
                      <a:pt x="2240" y="4953"/>
                    </a:cubicBezTo>
                    <a:cubicBezTo>
                      <a:pt x="15629" y="891"/>
                      <a:pt x="28641" y="-2794"/>
                      <a:pt x="42217" y="29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87" name="Freeform: Shape 1186">
                <a:extLst>
                  <a:ext uri="{FF2B5EF4-FFF2-40B4-BE49-F238E27FC236}">
                    <a16:creationId xmlns:a16="http://schemas.microsoft.com/office/drawing/2014/main" id="{D9445F6D-A3D7-F7F8-FC69-533A8454F18F}"/>
                  </a:ext>
                </a:extLst>
              </p:cNvPr>
              <p:cNvSpPr/>
              <p:nvPr/>
            </p:nvSpPr>
            <p:spPr>
              <a:xfrm rot="4431757">
                <a:off x="7702717" y="3233523"/>
                <a:ext cx="126211" cy="39210"/>
              </a:xfrm>
              <a:custGeom>
                <a:avLst/>
                <a:gdLst>
                  <a:gd name="connsiteX0" fmla="*/ 126211 w 126211"/>
                  <a:gd name="connsiteY0" fmla="*/ 16704 h 39210"/>
                  <a:gd name="connsiteX1" fmla="*/ 124632 w 126211"/>
                  <a:gd name="connsiteY1" fmla="*/ 30093 h 39210"/>
                  <a:gd name="connsiteX2" fmla="*/ 82210 w 126211"/>
                  <a:gd name="connsiteY2" fmla="*/ 37351 h 39210"/>
                  <a:gd name="connsiteX3" fmla="*/ 0 w 126211"/>
                  <a:gd name="connsiteY3" fmla="*/ 9521 h 39210"/>
                  <a:gd name="connsiteX4" fmla="*/ 87927 w 126211"/>
                  <a:gd name="connsiteY4" fmla="*/ 119 h 39210"/>
                  <a:gd name="connsiteX5" fmla="*/ 126211 w 126211"/>
                  <a:gd name="connsiteY5" fmla="*/ 16704 h 3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211" h="39210">
                    <a:moveTo>
                      <a:pt x="126211" y="16704"/>
                    </a:moveTo>
                    <a:cubicBezTo>
                      <a:pt x="125685" y="21142"/>
                      <a:pt x="125158" y="25618"/>
                      <a:pt x="124632" y="30093"/>
                    </a:cubicBezTo>
                    <a:cubicBezTo>
                      <a:pt x="111168" y="35809"/>
                      <a:pt x="96990" y="42541"/>
                      <a:pt x="82210" y="37351"/>
                    </a:cubicBezTo>
                    <a:cubicBezTo>
                      <a:pt x="54042" y="28438"/>
                      <a:pt x="26927" y="22759"/>
                      <a:pt x="0" y="9521"/>
                    </a:cubicBezTo>
                    <a:cubicBezTo>
                      <a:pt x="29108" y="3429"/>
                      <a:pt x="58442" y="2790"/>
                      <a:pt x="87927" y="119"/>
                    </a:cubicBezTo>
                    <a:cubicBezTo>
                      <a:pt x="102970" y="-1159"/>
                      <a:pt x="114929" y="8055"/>
                      <a:pt x="126211" y="167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88" name="Freeform: Shape 1187">
                <a:extLst>
                  <a:ext uri="{FF2B5EF4-FFF2-40B4-BE49-F238E27FC236}">
                    <a16:creationId xmlns:a16="http://schemas.microsoft.com/office/drawing/2014/main" id="{85121804-6ADE-3663-2549-AF195278C8DE}"/>
                  </a:ext>
                </a:extLst>
              </p:cNvPr>
              <p:cNvSpPr/>
              <p:nvPr/>
            </p:nvSpPr>
            <p:spPr>
              <a:xfrm rot="4431757">
                <a:off x="7697232" y="3383832"/>
                <a:ext cx="121400" cy="33177"/>
              </a:xfrm>
              <a:custGeom>
                <a:avLst/>
                <a:gdLst>
                  <a:gd name="connsiteX0" fmla="*/ 43929 w 121400"/>
                  <a:gd name="connsiteY0" fmla="*/ 1950 h 33177"/>
                  <a:gd name="connsiteX1" fmla="*/ 121401 w 121400"/>
                  <a:gd name="connsiteY1" fmla="*/ 20001 h 33177"/>
                  <a:gd name="connsiteX2" fmla="*/ 42086 w 121400"/>
                  <a:gd name="connsiteY2" fmla="*/ 32224 h 33177"/>
                  <a:gd name="connsiteX3" fmla="*/ 1019 w 121400"/>
                  <a:gd name="connsiteY3" fmla="*/ 22295 h 33177"/>
                  <a:gd name="connsiteX4" fmla="*/ 793 w 121400"/>
                  <a:gd name="connsiteY4" fmla="*/ 8644 h 33177"/>
                  <a:gd name="connsiteX5" fmla="*/ 43929 w 121400"/>
                  <a:gd name="connsiteY5" fmla="*/ 1950 h 3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400" h="33177">
                    <a:moveTo>
                      <a:pt x="43929" y="1950"/>
                    </a:moveTo>
                    <a:cubicBezTo>
                      <a:pt x="69277" y="9020"/>
                      <a:pt x="95941" y="12743"/>
                      <a:pt x="121401" y="20001"/>
                    </a:cubicBezTo>
                    <a:cubicBezTo>
                      <a:pt x="95113" y="25454"/>
                      <a:pt x="68412" y="26996"/>
                      <a:pt x="42086" y="32224"/>
                    </a:cubicBezTo>
                    <a:cubicBezTo>
                      <a:pt x="28134" y="35383"/>
                      <a:pt x="12489" y="30343"/>
                      <a:pt x="1019" y="22295"/>
                    </a:cubicBezTo>
                    <a:cubicBezTo>
                      <a:pt x="-260" y="18121"/>
                      <a:pt x="-335" y="13533"/>
                      <a:pt x="793" y="8644"/>
                    </a:cubicBezTo>
                    <a:cubicBezTo>
                      <a:pt x="13580" y="859"/>
                      <a:pt x="29375" y="-2413"/>
                      <a:pt x="43929" y="19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89" name="Freeform: Shape 1188">
                <a:extLst>
                  <a:ext uri="{FF2B5EF4-FFF2-40B4-BE49-F238E27FC236}">
                    <a16:creationId xmlns:a16="http://schemas.microsoft.com/office/drawing/2014/main" id="{F3808D70-09C9-C500-8B52-31A44F189FE9}"/>
                  </a:ext>
                </a:extLst>
              </p:cNvPr>
              <p:cNvSpPr/>
              <p:nvPr/>
            </p:nvSpPr>
            <p:spPr>
              <a:xfrm rot="4431757">
                <a:off x="7611222" y="3254252"/>
                <a:ext cx="126662" cy="38665"/>
              </a:xfrm>
              <a:custGeom>
                <a:avLst/>
                <a:gdLst>
                  <a:gd name="connsiteX0" fmla="*/ 88152 w 126662"/>
                  <a:gd name="connsiteY0" fmla="*/ 470 h 38665"/>
                  <a:gd name="connsiteX1" fmla="*/ 126587 w 126662"/>
                  <a:gd name="connsiteY1" fmla="*/ 10736 h 38665"/>
                  <a:gd name="connsiteX2" fmla="*/ 126662 w 126662"/>
                  <a:gd name="connsiteY2" fmla="*/ 26193 h 38665"/>
                  <a:gd name="connsiteX3" fmla="*/ 84391 w 126662"/>
                  <a:gd name="connsiteY3" fmla="*/ 37889 h 38665"/>
                  <a:gd name="connsiteX4" fmla="*/ 0 w 126662"/>
                  <a:gd name="connsiteY4" fmla="*/ 21492 h 38665"/>
                  <a:gd name="connsiteX5" fmla="*/ 88152 w 126662"/>
                  <a:gd name="connsiteY5" fmla="*/ 470 h 38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662" h="38665">
                    <a:moveTo>
                      <a:pt x="88152" y="470"/>
                    </a:moveTo>
                    <a:cubicBezTo>
                      <a:pt x="102368" y="-1825"/>
                      <a:pt x="114290" y="4719"/>
                      <a:pt x="126587" y="10736"/>
                    </a:cubicBezTo>
                    <a:cubicBezTo>
                      <a:pt x="126625" y="15889"/>
                      <a:pt x="126625" y="21041"/>
                      <a:pt x="126662" y="26193"/>
                    </a:cubicBezTo>
                    <a:cubicBezTo>
                      <a:pt x="112973" y="33677"/>
                      <a:pt x="100788" y="41123"/>
                      <a:pt x="84391" y="37889"/>
                    </a:cubicBezTo>
                    <a:cubicBezTo>
                      <a:pt x="56787" y="32737"/>
                      <a:pt x="26213" y="31759"/>
                      <a:pt x="0" y="21492"/>
                    </a:cubicBezTo>
                    <a:cubicBezTo>
                      <a:pt x="28845" y="11789"/>
                      <a:pt x="58517" y="6900"/>
                      <a:pt x="88152" y="4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90" name="Freeform: Shape 1189">
                <a:extLst>
                  <a:ext uri="{FF2B5EF4-FFF2-40B4-BE49-F238E27FC236}">
                    <a16:creationId xmlns:a16="http://schemas.microsoft.com/office/drawing/2014/main" id="{73204A44-7216-92C0-AFB5-566F2C9B9BE1}"/>
                  </a:ext>
                </a:extLst>
              </p:cNvPr>
              <p:cNvSpPr/>
              <p:nvPr/>
            </p:nvSpPr>
            <p:spPr>
              <a:xfrm rot="4431757">
                <a:off x="7618856" y="3410163"/>
                <a:ext cx="122939" cy="33768"/>
              </a:xfrm>
              <a:custGeom>
                <a:avLst/>
                <a:gdLst>
                  <a:gd name="connsiteX0" fmla="*/ 38811 w 122939"/>
                  <a:gd name="connsiteY0" fmla="*/ 325 h 33768"/>
                  <a:gd name="connsiteX1" fmla="*/ 122939 w 122939"/>
                  <a:gd name="connsiteY1" fmla="*/ 8523 h 33768"/>
                  <a:gd name="connsiteX2" fmla="*/ 42647 w 122939"/>
                  <a:gd name="connsiteY2" fmla="*/ 31689 h 33768"/>
                  <a:gd name="connsiteX3" fmla="*/ 2294 w 122939"/>
                  <a:gd name="connsiteY3" fmla="*/ 27741 h 33768"/>
                  <a:gd name="connsiteX4" fmla="*/ 0 w 122939"/>
                  <a:gd name="connsiteY4" fmla="*/ 12096 h 33768"/>
                  <a:gd name="connsiteX5" fmla="*/ 38811 w 122939"/>
                  <a:gd name="connsiteY5" fmla="*/ 325 h 33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939" h="33768">
                    <a:moveTo>
                      <a:pt x="38811" y="325"/>
                    </a:moveTo>
                    <a:cubicBezTo>
                      <a:pt x="66791" y="3897"/>
                      <a:pt x="95034" y="4650"/>
                      <a:pt x="122939" y="8523"/>
                    </a:cubicBezTo>
                    <a:cubicBezTo>
                      <a:pt x="96877" y="18226"/>
                      <a:pt x="69085" y="22927"/>
                      <a:pt x="42647" y="31689"/>
                    </a:cubicBezTo>
                    <a:cubicBezTo>
                      <a:pt x="28281" y="36466"/>
                      <a:pt x="15983" y="32103"/>
                      <a:pt x="2294" y="27741"/>
                    </a:cubicBezTo>
                    <a:cubicBezTo>
                      <a:pt x="1542" y="22513"/>
                      <a:pt x="752" y="17323"/>
                      <a:pt x="0" y="12096"/>
                    </a:cubicBezTo>
                    <a:cubicBezTo>
                      <a:pt x="12260" y="4762"/>
                      <a:pt x="23918" y="-1518"/>
                      <a:pt x="38811" y="3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91" name="Freeform: Shape 1190">
                <a:extLst>
                  <a:ext uri="{FF2B5EF4-FFF2-40B4-BE49-F238E27FC236}">
                    <a16:creationId xmlns:a16="http://schemas.microsoft.com/office/drawing/2014/main" id="{87B04F83-EC73-FAF6-CF08-4D3013D7E398}"/>
                  </a:ext>
                </a:extLst>
              </p:cNvPr>
              <p:cNvSpPr/>
              <p:nvPr/>
            </p:nvSpPr>
            <p:spPr>
              <a:xfrm rot="4431757">
                <a:off x="7523049" y="3285404"/>
                <a:ext cx="128693" cy="38776"/>
              </a:xfrm>
              <a:custGeom>
                <a:avLst/>
                <a:gdLst>
                  <a:gd name="connsiteX0" fmla="*/ 87250 w 128693"/>
                  <a:gd name="connsiteY0" fmla="*/ 1884 h 38776"/>
                  <a:gd name="connsiteX1" fmla="*/ 127114 w 128693"/>
                  <a:gd name="connsiteY1" fmla="*/ 6209 h 38776"/>
                  <a:gd name="connsiteX2" fmla="*/ 128693 w 128693"/>
                  <a:gd name="connsiteY2" fmla="*/ 23771 h 38776"/>
                  <a:gd name="connsiteX3" fmla="*/ 94320 w 128693"/>
                  <a:gd name="connsiteY3" fmla="*/ 38777 h 38776"/>
                  <a:gd name="connsiteX4" fmla="*/ 0 w 128693"/>
                  <a:gd name="connsiteY4" fmla="*/ 34076 h 38776"/>
                  <a:gd name="connsiteX5" fmla="*/ 87250 w 128693"/>
                  <a:gd name="connsiteY5" fmla="*/ 1884 h 38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693" h="38776">
                    <a:moveTo>
                      <a:pt x="87250" y="1884"/>
                    </a:moveTo>
                    <a:cubicBezTo>
                      <a:pt x="100788" y="-2667"/>
                      <a:pt x="114214" y="1921"/>
                      <a:pt x="127114" y="6209"/>
                    </a:cubicBezTo>
                    <a:cubicBezTo>
                      <a:pt x="127640" y="12038"/>
                      <a:pt x="128167" y="17904"/>
                      <a:pt x="128693" y="23771"/>
                    </a:cubicBezTo>
                    <a:cubicBezTo>
                      <a:pt x="118238" y="30691"/>
                      <a:pt x="107445" y="38626"/>
                      <a:pt x="94320" y="38777"/>
                    </a:cubicBezTo>
                    <a:cubicBezTo>
                      <a:pt x="62767" y="38175"/>
                      <a:pt x="31365" y="38401"/>
                      <a:pt x="0" y="34076"/>
                    </a:cubicBezTo>
                    <a:cubicBezTo>
                      <a:pt x="28582" y="19559"/>
                      <a:pt x="57201" y="12602"/>
                      <a:pt x="87250" y="18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92" name="Freeform: Shape 1191">
                <a:extLst>
                  <a:ext uri="{FF2B5EF4-FFF2-40B4-BE49-F238E27FC236}">
                    <a16:creationId xmlns:a16="http://schemas.microsoft.com/office/drawing/2014/main" id="{A8A1B4E0-9878-96D2-E261-CF36F10AD068}"/>
                  </a:ext>
                </a:extLst>
              </p:cNvPr>
              <p:cNvSpPr/>
              <p:nvPr/>
            </p:nvSpPr>
            <p:spPr>
              <a:xfrm rot="4431757">
                <a:off x="7544345" y="3445369"/>
                <a:ext cx="124744" cy="36331"/>
              </a:xfrm>
              <a:custGeom>
                <a:avLst/>
                <a:gdLst>
                  <a:gd name="connsiteX0" fmla="*/ 36329 w 124744"/>
                  <a:gd name="connsiteY0" fmla="*/ 1538 h 36331"/>
                  <a:gd name="connsiteX1" fmla="*/ 124745 w 124744"/>
                  <a:gd name="connsiteY1" fmla="*/ 109 h 36331"/>
                  <a:gd name="connsiteX2" fmla="*/ 44527 w 124744"/>
                  <a:gd name="connsiteY2" fmla="*/ 32526 h 36331"/>
                  <a:gd name="connsiteX3" fmla="*/ 4099 w 124744"/>
                  <a:gd name="connsiteY3" fmla="*/ 33993 h 36331"/>
                  <a:gd name="connsiteX4" fmla="*/ 0 w 124744"/>
                  <a:gd name="connsiteY4" fmla="*/ 16054 h 36331"/>
                  <a:gd name="connsiteX5" fmla="*/ 36329 w 124744"/>
                  <a:gd name="connsiteY5" fmla="*/ 1538 h 3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744" h="36331">
                    <a:moveTo>
                      <a:pt x="36329" y="1538"/>
                    </a:moveTo>
                    <a:cubicBezTo>
                      <a:pt x="65851" y="1876"/>
                      <a:pt x="95223" y="-531"/>
                      <a:pt x="124745" y="109"/>
                    </a:cubicBezTo>
                    <a:cubicBezTo>
                      <a:pt x="98570" y="12369"/>
                      <a:pt x="70890" y="20755"/>
                      <a:pt x="44527" y="32526"/>
                    </a:cubicBezTo>
                    <a:cubicBezTo>
                      <a:pt x="30913" y="38581"/>
                      <a:pt x="18202" y="36099"/>
                      <a:pt x="4099" y="33993"/>
                    </a:cubicBezTo>
                    <a:cubicBezTo>
                      <a:pt x="2708" y="28014"/>
                      <a:pt x="1354" y="22034"/>
                      <a:pt x="0" y="16054"/>
                    </a:cubicBezTo>
                    <a:cubicBezTo>
                      <a:pt x="11546" y="8758"/>
                      <a:pt x="22000" y="1350"/>
                      <a:pt x="36329" y="15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93" name="Freeform: Shape 1192">
                <a:extLst>
                  <a:ext uri="{FF2B5EF4-FFF2-40B4-BE49-F238E27FC236}">
                    <a16:creationId xmlns:a16="http://schemas.microsoft.com/office/drawing/2014/main" id="{62E1D989-C882-5205-E42F-9344B2325098}"/>
                  </a:ext>
                </a:extLst>
              </p:cNvPr>
              <p:cNvSpPr/>
              <p:nvPr/>
            </p:nvSpPr>
            <p:spPr>
              <a:xfrm rot="4431757">
                <a:off x="7437511" y="3324300"/>
                <a:ext cx="130084" cy="44807"/>
              </a:xfrm>
              <a:custGeom>
                <a:avLst/>
                <a:gdLst>
                  <a:gd name="connsiteX0" fmla="*/ 125572 w 130084"/>
                  <a:gd name="connsiteY0" fmla="*/ 2422 h 44807"/>
                  <a:gd name="connsiteX1" fmla="*/ 130085 w 130084"/>
                  <a:gd name="connsiteY1" fmla="*/ 21414 h 44807"/>
                  <a:gd name="connsiteX2" fmla="*/ 97592 w 130084"/>
                  <a:gd name="connsiteY2" fmla="*/ 39052 h 44807"/>
                  <a:gd name="connsiteX3" fmla="*/ 0 w 130084"/>
                  <a:gd name="connsiteY3" fmla="*/ 44693 h 44807"/>
                  <a:gd name="connsiteX4" fmla="*/ 88002 w 130084"/>
                  <a:gd name="connsiteY4" fmla="*/ 2723 h 44807"/>
                  <a:gd name="connsiteX5" fmla="*/ 125572 w 130084"/>
                  <a:gd name="connsiteY5" fmla="*/ 2422 h 4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084" h="44807">
                    <a:moveTo>
                      <a:pt x="125572" y="2422"/>
                    </a:moveTo>
                    <a:cubicBezTo>
                      <a:pt x="127076" y="8778"/>
                      <a:pt x="128580" y="15096"/>
                      <a:pt x="130085" y="21414"/>
                    </a:cubicBezTo>
                    <a:cubicBezTo>
                      <a:pt x="120608" y="28748"/>
                      <a:pt x="109927" y="37736"/>
                      <a:pt x="97592" y="39052"/>
                    </a:cubicBezTo>
                    <a:cubicBezTo>
                      <a:pt x="65024" y="41685"/>
                      <a:pt x="32794" y="45521"/>
                      <a:pt x="0" y="44693"/>
                    </a:cubicBezTo>
                    <a:cubicBezTo>
                      <a:pt x="28168" y="27807"/>
                      <a:pt x="58405" y="16525"/>
                      <a:pt x="88002" y="2723"/>
                    </a:cubicBezTo>
                    <a:cubicBezTo>
                      <a:pt x="100450" y="-2203"/>
                      <a:pt x="112823" y="730"/>
                      <a:pt x="125572" y="24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94" name="Freeform: Shape 1193">
                <a:extLst>
                  <a:ext uri="{FF2B5EF4-FFF2-40B4-BE49-F238E27FC236}">
                    <a16:creationId xmlns:a16="http://schemas.microsoft.com/office/drawing/2014/main" id="{478D26B7-5221-1D0D-0AA4-A922E77F6AA0}"/>
                  </a:ext>
                </a:extLst>
              </p:cNvPr>
              <p:cNvSpPr/>
              <p:nvPr/>
            </p:nvSpPr>
            <p:spPr>
              <a:xfrm rot="4431757">
                <a:off x="7476647" y="3483113"/>
                <a:ext cx="126700" cy="46982"/>
              </a:xfrm>
              <a:custGeom>
                <a:avLst/>
                <a:gdLst>
                  <a:gd name="connsiteX0" fmla="*/ 126700 w 126700"/>
                  <a:gd name="connsiteY0" fmla="*/ 0 h 46982"/>
                  <a:gd name="connsiteX1" fmla="*/ 65550 w 126700"/>
                  <a:gd name="connsiteY1" fmla="*/ 30763 h 46982"/>
                  <a:gd name="connsiteX2" fmla="*/ 34072 w 126700"/>
                  <a:gd name="connsiteY2" fmla="*/ 45656 h 46982"/>
                  <a:gd name="connsiteX3" fmla="*/ 6469 w 126700"/>
                  <a:gd name="connsiteY3" fmla="*/ 46972 h 46982"/>
                  <a:gd name="connsiteX4" fmla="*/ 0 w 126700"/>
                  <a:gd name="connsiteY4" fmla="*/ 27905 h 46982"/>
                  <a:gd name="connsiteX5" fmla="*/ 33433 w 126700"/>
                  <a:gd name="connsiteY5" fmla="*/ 10793 h 46982"/>
                  <a:gd name="connsiteX6" fmla="*/ 126700 w 126700"/>
                  <a:gd name="connsiteY6" fmla="*/ 0 h 4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700" h="46982">
                    <a:moveTo>
                      <a:pt x="126700" y="0"/>
                    </a:moveTo>
                    <a:cubicBezTo>
                      <a:pt x="106655" y="10981"/>
                      <a:pt x="86197" y="21023"/>
                      <a:pt x="65550" y="30763"/>
                    </a:cubicBezTo>
                    <a:cubicBezTo>
                      <a:pt x="55246" y="35577"/>
                      <a:pt x="44979" y="42760"/>
                      <a:pt x="34072" y="45656"/>
                    </a:cubicBezTo>
                    <a:cubicBezTo>
                      <a:pt x="25122" y="47461"/>
                      <a:pt x="15570" y="46859"/>
                      <a:pt x="6469" y="46972"/>
                    </a:cubicBezTo>
                    <a:cubicBezTo>
                      <a:pt x="4325" y="40616"/>
                      <a:pt x="2144" y="34261"/>
                      <a:pt x="0" y="27905"/>
                    </a:cubicBezTo>
                    <a:cubicBezTo>
                      <a:pt x="10568" y="20007"/>
                      <a:pt x="19819" y="12410"/>
                      <a:pt x="33433" y="10793"/>
                    </a:cubicBezTo>
                    <a:cubicBezTo>
                      <a:pt x="64610" y="7973"/>
                      <a:pt x="95448" y="2444"/>
                      <a:pt x="1267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95" name="Freeform: Shape 1194">
                <a:extLst>
                  <a:ext uri="{FF2B5EF4-FFF2-40B4-BE49-F238E27FC236}">
                    <a16:creationId xmlns:a16="http://schemas.microsoft.com/office/drawing/2014/main" id="{24C28533-48A3-B51A-7F2D-6E9BA7F1610C}"/>
                  </a:ext>
                </a:extLst>
              </p:cNvPr>
              <p:cNvSpPr/>
              <p:nvPr/>
            </p:nvSpPr>
            <p:spPr>
              <a:xfrm rot="4431757">
                <a:off x="7355731" y="3368841"/>
                <a:ext cx="130347" cy="54534"/>
              </a:xfrm>
              <a:custGeom>
                <a:avLst/>
                <a:gdLst>
                  <a:gd name="connsiteX0" fmla="*/ 123992 w 130347"/>
                  <a:gd name="connsiteY0" fmla="*/ 793 h 54534"/>
                  <a:gd name="connsiteX1" fmla="*/ 130348 w 130347"/>
                  <a:gd name="connsiteY1" fmla="*/ 20124 h 54534"/>
                  <a:gd name="connsiteX2" fmla="*/ 96087 w 130347"/>
                  <a:gd name="connsiteY2" fmla="*/ 40507 h 54534"/>
                  <a:gd name="connsiteX3" fmla="*/ 0 w 130347"/>
                  <a:gd name="connsiteY3" fmla="*/ 54535 h 54534"/>
                  <a:gd name="connsiteX4" fmla="*/ 84993 w 130347"/>
                  <a:gd name="connsiteY4" fmla="*/ 5494 h 54534"/>
                  <a:gd name="connsiteX5" fmla="*/ 123992 w 130347"/>
                  <a:gd name="connsiteY5" fmla="*/ 793 h 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47" h="54534">
                    <a:moveTo>
                      <a:pt x="123992" y="793"/>
                    </a:moveTo>
                    <a:cubicBezTo>
                      <a:pt x="126061" y="7262"/>
                      <a:pt x="128167" y="13693"/>
                      <a:pt x="130348" y="20124"/>
                    </a:cubicBezTo>
                    <a:cubicBezTo>
                      <a:pt x="119893" y="29413"/>
                      <a:pt x="110491" y="38100"/>
                      <a:pt x="96087" y="40507"/>
                    </a:cubicBezTo>
                    <a:cubicBezTo>
                      <a:pt x="63971" y="45321"/>
                      <a:pt x="32568" y="52805"/>
                      <a:pt x="0" y="54535"/>
                    </a:cubicBezTo>
                    <a:cubicBezTo>
                      <a:pt x="27040" y="35693"/>
                      <a:pt x="56487" y="21741"/>
                      <a:pt x="84993" y="5494"/>
                    </a:cubicBezTo>
                    <a:cubicBezTo>
                      <a:pt x="97291" y="-1463"/>
                      <a:pt x="110491" y="-222"/>
                      <a:pt x="123992" y="7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96" name="Freeform: Shape 1195">
                <a:extLst>
                  <a:ext uri="{FF2B5EF4-FFF2-40B4-BE49-F238E27FC236}">
                    <a16:creationId xmlns:a16="http://schemas.microsoft.com/office/drawing/2014/main" id="{7D56881C-2880-D6C4-8729-1768E9E13F3A}"/>
                  </a:ext>
                </a:extLst>
              </p:cNvPr>
              <p:cNvSpPr/>
              <p:nvPr/>
            </p:nvSpPr>
            <p:spPr>
              <a:xfrm rot="4431757">
                <a:off x="7349701" y="3576765"/>
                <a:ext cx="131401" cy="69235"/>
              </a:xfrm>
              <a:custGeom>
                <a:avLst/>
                <a:gdLst>
                  <a:gd name="connsiteX0" fmla="*/ 110679 w 131401"/>
                  <a:gd name="connsiteY0" fmla="*/ 5340 h 69235"/>
                  <a:gd name="connsiteX1" fmla="*/ 131401 w 131401"/>
                  <a:gd name="connsiteY1" fmla="*/ 0 h 69235"/>
                  <a:gd name="connsiteX2" fmla="*/ 47649 w 131401"/>
                  <a:gd name="connsiteY2" fmla="*/ 58668 h 69235"/>
                  <a:gd name="connsiteX3" fmla="*/ 9552 w 131401"/>
                  <a:gd name="connsiteY3" fmla="*/ 69236 h 69235"/>
                  <a:gd name="connsiteX4" fmla="*/ 0 w 131401"/>
                  <a:gd name="connsiteY4" fmla="*/ 49266 h 69235"/>
                  <a:gd name="connsiteX5" fmla="*/ 31666 w 131401"/>
                  <a:gd name="connsiteY5" fmla="*/ 27830 h 69235"/>
                  <a:gd name="connsiteX6" fmla="*/ 110679 w 131401"/>
                  <a:gd name="connsiteY6" fmla="*/ 5340 h 6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401" h="69235">
                    <a:moveTo>
                      <a:pt x="110679" y="5340"/>
                    </a:moveTo>
                    <a:cubicBezTo>
                      <a:pt x="117599" y="3535"/>
                      <a:pt x="124481" y="1730"/>
                      <a:pt x="131401" y="0"/>
                    </a:cubicBezTo>
                    <a:cubicBezTo>
                      <a:pt x="104700" y="21436"/>
                      <a:pt x="75479" y="38886"/>
                      <a:pt x="47649" y="58668"/>
                    </a:cubicBezTo>
                    <a:cubicBezTo>
                      <a:pt x="35765" y="66641"/>
                      <a:pt x="23279" y="67242"/>
                      <a:pt x="9552" y="69236"/>
                    </a:cubicBezTo>
                    <a:cubicBezTo>
                      <a:pt x="6318" y="62617"/>
                      <a:pt x="3159" y="55960"/>
                      <a:pt x="0" y="49266"/>
                    </a:cubicBezTo>
                    <a:cubicBezTo>
                      <a:pt x="9816" y="40240"/>
                      <a:pt x="18428" y="31628"/>
                      <a:pt x="31666" y="27830"/>
                    </a:cubicBezTo>
                    <a:cubicBezTo>
                      <a:pt x="58254" y="21211"/>
                      <a:pt x="84166" y="12298"/>
                      <a:pt x="110679" y="53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97" name="Freeform: Shape 1196">
                <a:extLst>
                  <a:ext uri="{FF2B5EF4-FFF2-40B4-BE49-F238E27FC236}">
                    <a16:creationId xmlns:a16="http://schemas.microsoft.com/office/drawing/2014/main" id="{B0F51176-841C-1804-7368-B004F9089365}"/>
                  </a:ext>
                </a:extLst>
              </p:cNvPr>
              <p:cNvSpPr/>
              <p:nvPr/>
            </p:nvSpPr>
            <p:spPr>
              <a:xfrm rot="4431757">
                <a:off x="7278461" y="3418507"/>
                <a:ext cx="131401" cy="64760"/>
              </a:xfrm>
              <a:custGeom>
                <a:avLst/>
                <a:gdLst>
                  <a:gd name="connsiteX0" fmla="*/ 123240 w 131401"/>
                  <a:gd name="connsiteY0" fmla="*/ 0 h 64760"/>
                  <a:gd name="connsiteX1" fmla="*/ 131401 w 131401"/>
                  <a:gd name="connsiteY1" fmla="*/ 19706 h 64760"/>
                  <a:gd name="connsiteX2" fmla="*/ 99209 w 131401"/>
                  <a:gd name="connsiteY2" fmla="*/ 41857 h 64760"/>
                  <a:gd name="connsiteX3" fmla="*/ 0 w 131401"/>
                  <a:gd name="connsiteY3" fmla="*/ 64760 h 64760"/>
                  <a:gd name="connsiteX4" fmla="*/ 84542 w 131401"/>
                  <a:gd name="connsiteY4" fmla="*/ 8198 h 64760"/>
                  <a:gd name="connsiteX5" fmla="*/ 123240 w 131401"/>
                  <a:gd name="connsiteY5" fmla="*/ 0 h 64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401" h="64760">
                    <a:moveTo>
                      <a:pt x="123240" y="0"/>
                    </a:moveTo>
                    <a:cubicBezTo>
                      <a:pt x="125910" y="6581"/>
                      <a:pt x="128656" y="13163"/>
                      <a:pt x="131401" y="19706"/>
                    </a:cubicBezTo>
                    <a:cubicBezTo>
                      <a:pt x="121736" y="29259"/>
                      <a:pt x="112748" y="38172"/>
                      <a:pt x="99209" y="41857"/>
                    </a:cubicBezTo>
                    <a:cubicBezTo>
                      <a:pt x="66039" y="49529"/>
                      <a:pt x="33772" y="59721"/>
                      <a:pt x="0" y="64760"/>
                    </a:cubicBezTo>
                    <a:cubicBezTo>
                      <a:pt x="26701" y="43512"/>
                      <a:pt x="56261" y="27115"/>
                      <a:pt x="84542" y="8198"/>
                    </a:cubicBezTo>
                    <a:cubicBezTo>
                      <a:pt x="96652" y="376"/>
                      <a:pt x="109325" y="263"/>
                      <a:pt x="1232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98" name="Freeform: Shape 1197">
                <a:extLst>
                  <a:ext uri="{FF2B5EF4-FFF2-40B4-BE49-F238E27FC236}">
                    <a16:creationId xmlns:a16="http://schemas.microsoft.com/office/drawing/2014/main" id="{1DC65D18-D356-7CD9-3785-54B19E0B275F}"/>
                  </a:ext>
                </a:extLst>
              </p:cNvPr>
              <p:cNvSpPr/>
              <p:nvPr/>
            </p:nvSpPr>
            <p:spPr>
              <a:xfrm rot="4431757">
                <a:off x="7280683" y="3638136"/>
                <a:ext cx="136290" cy="67468"/>
              </a:xfrm>
              <a:custGeom>
                <a:avLst/>
                <a:gdLst>
                  <a:gd name="connsiteX0" fmla="*/ 136290 w 136290"/>
                  <a:gd name="connsiteY0" fmla="*/ 0 h 67468"/>
                  <a:gd name="connsiteX1" fmla="*/ 49191 w 136290"/>
                  <a:gd name="connsiteY1" fmla="*/ 57164 h 67468"/>
                  <a:gd name="connsiteX2" fmla="*/ 9139 w 136290"/>
                  <a:gd name="connsiteY2" fmla="*/ 67468 h 67468"/>
                  <a:gd name="connsiteX3" fmla="*/ 0 w 136290"/>
                  <a:gd name="connsiteY3" fmla="*/ 46934 h 67468"/>
                  <a:gd name="connsiteX4" fmla="*/ 33546 w 136290"/>
                  <a:gd name="connsiteY4" fmla="*/ 25160 h 67468"/>
                  <a:gd name="connsiteX5" fmla="*/ 136290 w 136290"/>
                  <a:gd name="connsiteY5" fmla="*/ 0 h 6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290" h="67468">
                    <a:moveTo>
                      <a:pt x="136290" y="0"/>
                    </a:moveTo>
                    <a:cubicBezTo>
                      <a:pt x="108498" y="21248"/>
                      <a:pt x="78111" y="37796"/>
                      <a:pt x="49191" y="57164"/>
                    </a:cubicBezTo>
                    <a:cubicBezTo>
                      <a:pt x="36667" y="65174"/>
                      <a:pt x="23467" y="66001"/>
                      <a:pt x="9139" y="67468"/>
                    </a:cubicBezTo>
                    <a:cubicBezTo>
                      <a:pt x="6055" y="60623"/>
                      <a:pt x="2971" y="53816"/>
                      <a:pt x="0" y="46934"/>
                    </a:cubicBezTo>
                    <a:cubicBezTo>
                      <a:pt x="10493" y="37683"/>
                      <a:pt x="19594" y="28770"/>
                      <a:pt x="33546" y="25160"/>
                    </a:cubicBezTo>
                    <a:cubicBezTo>
                      <a:pt x="68295" y="17074"/>
                      <a:pt x="100600" y="5566"/>
                      <a:pt x="1362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99" name="Freeform: Shape 1198">
                <a:extLst>
                  <a:ext uri="{FF2B5EF4-FFF2-40B4-BE49-F238E27FC236}">
                    <a16:creationId xmlns:a16="http://schemas.microsoft.com/office/drawing/2014/main" id="{6B702E98-8A90-04E4-3768-3A15B5F269DA}"/>
                  </a:ext>
                </a:extLst>
              </p:cNvPr>
              <p:cNvSpPr/>
              <p:nvPr/>
            </p:nvSpPr>
            <p:spPr>
              <a:xfrm rot="4431757">
                <a:off x="7209746" y="3698158"/>
                <a:ext cx="142833" cy="66527"/>
              </a:xfrm>
              <a:custGeom>
                <a:avLst/>
                <a:gdLst>
                  <a:gd name="connsiteX0" fmla="*/ 142834 w 142833"/>
                  <a:gd name="connsiteY0" fmla="*/ 0 h 66527"/>
                  <a:gd name="connsiteX1" fmla="*/ 50507 w 142833"/>
                  <a:gd name="connsiteY1" fmla="*/ 56599 h 66527"/>
                  <a:gd name="connsiteX2" fmla="*/ 8913 w 142833"/>
                  <a:gd name="connsiteY2" fmla="*/ 66528 h 66527"/>
                  <a:gd name="connsiteX3" fmla="*/ 0 w 142833"/>
                  <a:gd name="connsiteY3" fmla="*/ 45806 h 66527"/>
                  <a:gd name="connsiteX4" fmla="*/ 36555 w 142833"/>
                  <a:gd name="connsiteY4" fmla="*/ 23956 h 66527"/>
                  <a:gd name="connsiteX5" fmla="*/ 142834 w 142833"/>
                  <a:gd name="connsiteY5" fmla="*/ 0 h 6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33" h="66527">
                    <a:moveTo>
                      <a:pt x="142834" y="0"/>
                    </a:moveTo>
                    <a:cubicBezTo>
                      <a:pt x="113312" y="21211"/>
                      <a:pt x="81232" y="37420"/>
                      <a:pt x="50507" y="56599"/>
                    </a:cubicBezTo>
                    <a:cubicBezTo>
                      <a:pt x="37382" y="64535"/>
                      <a:pt x="23730" y="65136"/>
                      <a:pt x="8913" y="66528"/>
                    </a:cubicBezTo>
                    <a:cubicBezTo>
                      <a:pt x="5942" y="59608"/>
                      <a:pt x="2971" y="52688"/>
                      <a:pt x="0" y="45806"/>
                    </a:cubicBezTo>
                    <a:cubicBezTo>
                      <a:pt x="11320" y="36216"/>
                      <a:pt x="21587" y="27190"/>
                      <a:pt x="36555" y="23956"/>
                    </a:cubicBezTo>
                    <a:cubicBezTo>
                      <a:pt x="72131" y="16247"/>
                      <a:pt x="106768" y="5679"/>
                      <a:pt x="142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00" name="Freeform: Shape 1199">
                <a:extLst>
                  <a:ext uri="{FF2B5EF4-FFF2-40B4-BE49-F238E27FC236}">
                    <a16:creationId xmlns:a16="http://schemas.microsoft.com/office/drawing/2014/main" id="{E6970340-FF6C-25AF-74E0-DD123C9D09A6}"/>
                  </a:ext>
                </a:extLst>
              </p:cNvPr>
              <p:cNvSpPr/>
              <p:nvPr/>
            </p:nvSpPr>
            <p:spPr>
              <a:xfrm rot="4431757">
                <a:off x="7139769" y="3526336"/>
                <a:ext cx="136741" cy="65625"/>
              </a:xfrm>
              <a:custGeom>
                <a:avLst/>
                <a:gdLst>
                  <a:gd name="connsiteX0" fmla="*/ 128580 w 136741"/>
                  <a:gd name="connsiteY0" fmla="*/ 0 h 65625"/>
                  <a:gd name="connsiteX1" fmla="*/ 136741 w 136741"/>
                  <a:gd name="connsiteY1" fmla="*/ 20233 h 65625"/>
                  <a:gd name="connsiteX2" fmla="*/ 99058 w 136741"/>
                  <a:gd name="connsiteY2" fmla="*/ 42271 h 65625"/>
                  <a:gd name="connsiteX3" fmla="*/ 0 w 136741"/>
                  <a:gd name="connsiteY3" fmla="*/ 65625 h 65625"/>
                  <a:gd name="connsiteX4" fmla="*/ 88980 w 136741"/>
                  <a:gd name="connsiteY4" fmla="*/ 9853 h 65625"/>
                  <a:gd name="connsiteX5" fmla="*/ 128580 w 136741"/>
                  <a:gd name="connsiteY5" fmla="*/ 0 h 6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741" h="65625">
                    <a:moveTo>
                      <a:pt x="128580" y="0"/>
                    </a:moveTo>
                    <a:cubicBezTo>
                      <a:pt x="131251" y="6769"/>
                      <a:pt x="133996" y="13501"/>
                      <a:pt x="136741" y="20233"/>
                    </a:cubicBezTo>
                    <a:cubicBezTo>
                      <a:pt x="125384" y="30199"/>
                      <a:pt x="114290" y="39149"/>
                      <a:pt x="99058" y="42271"/>
                    </a:cubicBezTo>
                    <a:cubicBezTo>
                      <a:pt x="66641" y="49153"/>
                      <a:pt x="33019" y="60849"/>
                      <a:pt x="0" y="65625"/>
                    </a:cubicBezTo>
                    <a:cubicBezTo>
                      <a:pt x="28770" y="45279"/>
                      <a:pt x="59646" y="29108"/>
                      <a:pt x="88980" y="9853"/>
                    </a:cubicBezTo>
                    <a:cubicBezTo>
                      <a:pt x="101390" y="2144"/>
                      <a:pt x="114440" y="1203"/>
                      <a:pt x="1285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01" name="Freeform: Shape 1200">
                <a:extLst>
                  <a:ext uri="{FF2B5EF4-FFF2-40B4-BE49-F238E27FC236}">
                    <a16:creationId xmlns:a16="http://schemas.microsoft.com/office/drawing/2014/main" id="{1E5A50D4-AA96-8EFA-A154-0055DBCA278C}"/>
                  </a:ext>
                </a:extLst>
              </p:cNvPr>
              <p:cNvSpPr/>
              <p:nvPr/>
            </p:nvSpPr>
            <p:spPr>
              <a:xfrm rot="4431757">
                <a:off x="7137410" y="3756747"/>
                <a:ext cx="147797" cy="64158"/>
              </a:xfrm>
              <a:custGeom>
                <a:avLst/>
                <a:gdLst>
                  <a:gd name="connsiteX0" fmla="*/ 147798 w 147797"/>
                  <a:gd name="connsiteY0" fmla="*/ 0 h 64158"/>
                  <a:gd name="connsiteX1" fmla="*/ 72771 w 147797"/>
                  <a:gd name="connsiteY1" fmla="*/ 42873 h 64158"/>
                  <a:gd name="connsiteX2" fmla="*/ 43023 w 147797"/>
                  <a:gd name="connsiteY2" fmla="*/ 58894 h 64158"/>
                  <a:gd name="connsiteX3" fmla="*/ 7672 w 147797"/>
                  <a:gd name="connsiteY3" fmla="*/ 64159 h 64158"/>
                  <a:gd name="connsiteX4" fmla="*/ 0 w 147797"/>
                  <a:gd name="connsiteY4" fmla="*/ 42797 h 64158"/>
                  <a:gd name="connsiteX5" fmla="*/ 37156 w 147797"/>
                  <a:gd name="connsiteY5" fmla="*/ 22264 h 64158"/>
                  <a:gd name="connsiteX6" fmla="*/ 147798 w 147797"/>
                  <a:gd name="connsiteY6" fmla="*/ 0 h 64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97" h="64158">
                    <a:moveTo>
                      <a:pt x="147798" y="0"/>
                    </a:moveTo>
                    <a:cubicBezTo>
                      <a:pt x="124030" y="16209"/>
                      <a:pt x="98194" y="29560"/>
                      <a:pt x="72771" y="42873"/>
                    </a:cubicBezTo>
                    <a:cubicBezTo>
                      <a:pt x="62880" y="48100"/>
                      <a:pt x="53252" y="54757"/>
                      <a:pt x="43023" y="58894"/>
                    </a:cubicBezTo>
                    <a:cubicBezTo>
                      <a:pt x="31966" y="63294"/>
                      <a:pt x="19406" y="63406"/>
                      <a:pt x="7672" y="64159"/>
                    </a:cubicBezTo>
                    <a:cubicBezTo>
                      <a:pt x="5115" y="57051"/>
                      <a:pt x="2520" y="49943"/>
                      <a:pt x="0" y="42797"/>
                    </a:cubicBezTo>
                    <a:cubicBezTo>
                      <a:pt x="11771" y="33884"/>
                      <a:pt x="22301" y="25347"/>
                      <a:pt x="37156" y="22264"/>
                    </a:cubicBezTo>
                    <a:cubicBezTo>
                      <a:pt x="74125" y="15005"/>
                      <a:pt x="110416" y="5340"/>
                      <a:pt x="1477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02" name="Freeform: Shape 1201">
                <a:extLst>
                  <a:ext uri="{FF2B5EF4-FFF2-40B4-BE49-F238E27FC236}">
                    <a16:creationId xmlns:a16="http://schemas.microsoft.com/office/drawing/2014/main" id="{F0535456-06A9-6D5D-0DFB-947CF1405D41}"/>
                  </a:ext>
                </a:extLst>
              </p:cNvPr>
              <p:cNvSpPr/>
              <p:nvPr/>
            </p:nvSpPr>
            <p:spPr>
              <a:xfrm rot="4431757">
                <a:off x="7062783" y="3813279"/>
                <a:ext cx="152235" cy="60961"/>
              </a:xfrm>
              <a:custGeom>
                <a:avLst/>
                <a:gdLst>
                  <a:gd name="connsiteX0" fmla="*/ 152236 w 152235"/>
                  <a:gd name="connsiteY0" fmla="*/ 0 h 60961"/>
                  <a:gd name="connsiteX1" fmla="*/ 51710 w 152235"/>
                  <a:gd name="connsiteY1" fmla="*/ 52801 h 60961"/>
                  <a:gd name="connsiteX2" fmla="*/ 7258 w 152235"/>
                  <a:gd name="connsiteY2" fmla="*/ 60962 h 60961"/>
                  <a:gd name="connsiteX3" fmla="*/ 0 w 152235"/>
                  <a:gd name="connsiteY3" fmla="*/ 39187 h 60961"/>
                  <a:gd name="connsiteX4" fmla="*/ 36216 w 152235"/>
                  <a:gd name="connsiteY4" fmla="*/ 20045 h 60961"/>
                  <a:gd name="connsiteX5" fmla="*/ 152236 w 152235"/>
                  <a:gd name="connsiteY5" fmla="*/ 0 h 6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5" h="60961">
                    <a:moveTo>
                      <a:pt x="152236" y="0"/>
                    </a:moveTo>
                    <a:cubicBezTo>
                      <a:pt x="120081" y="20684"/>
                      <a:pt x="84279" y="35163"/>
                      <a:pt x="51710" y="52801"/>
                    </a:cubicBezTo>
                    <a:cubicBezTo>
                      <a:pt x="37457" y="60398"/>
                      <a:pt x="23016" y="60398"/>
                      <a:pt x="7258" y="60962"/>
                    </a:cubicBezTo>
                    <a:cubicBezTo>
                      <a:pt x="4851" y="53704"/>
                      <a:pt x="2407" y="46445"/>
                      <a:pt x="0" y="39187"/>
                    </a:cubicBezTo>
                    <a:cubicBezTo>
                      <a:pt x="11545" y="31026"/>
                      <a:pt x="22076" y="23204"/>
                      <a:pt x="36216" y="20045"/>
                    </a:cubicBezTo>
                    <a:cubicBezTo>
                      <a:pt x="74952" y="13463"/>
                      <a:pt x="113124" y="4513"/>
                      <a:pt x="1522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03" name="Freeform: Shape 1202">
                <a:extLst>
                  <a:ext uri="{FF2B5EF4-FFF2-40B4-BE49-F238E27FC236}">
                    <a16:creationId xmlns:a16="http://schemas.microsoft.com/office/drawing/2014/main" id="{E6F35F1F-A0E5-2FAD-8341-EEBE6F7F4A5A}"/>
                  </a:ext>
                </a:extLst>
              </p:cNvPr>
              <p:cNvSpPr/>
              <p:nvPr/>
            </p:nvSpPr>
            <p:spPr>
              <a:xfrm rot="4431757">
                <a:off x="6985853" y="3867641"/>
                <a:ext cx="155958" cy="56712"/>
              </a:xfrm>
              <a:custGeom>
                <a:avLst/>
                <a:gdLst>
                  <a:gd name="connsiteX0" fmla="*/ 155959 w 155958"/>
                  <a:gd name="connsiteY0" fmla="*/ 0 h 56712"/>
                  <a:gd name="connsiteX1" fmla="*/ 50432 w 155958"/>
                  <a:gd name="connsiteY1" fmla="*/ 50281 h 56712"/>
                  <a:gd name="connsiteX2" fmla="*/ 7183 w 155958"/>
                  <a:gd name="connsiteY2" fmla="*/ 56712 h 56712"/>
                  <a:gd name="connsiteX3" fmla="*/ 0 w 155958"/>
                  <a:gd name="connsiteY3" fmla="*/ 34524 h 56712"/>
                  <a:gd name="connsiteX4" fmla="*/ 39375 w 155958"/>
                  <a:gd name="connsiteY4" fmla="*/ 15908 h 56712"/>
                  <a:gd name="connsiteX5" fmla="*/ 135312 w 155958"/>
                  <a:gd name="connsiteY5" fmla="*/ 1956 h 56712"/>
                  <a:gd name="connsiteX6" fmla="*/ 155959 w 155958"/>
                  <a:gd name="connsiteY6" fmla="*/ 0 h 5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958" h="56712">
                    <a:moveTo>
                      <a:pt x="155959" y="0"/>
                    </a:moveTo>
                    <a:cubicBezTo>
                      <a:pt x="121849" y="19443"/>
                      <a:pt x="85595" y="33207"/>
                      <a:pt x="50432" y="50281"/>
                    </a:cubicBezTo>
                    <a:cubicBezTo>
                      <a:pt x="36329" y="56675"/>
                      <a:pt x="22339" y="56524"/>
                      <a:pt x="7183" y="56712"/>
                    </a:cubicBezTo>
                    <a:cubicBezTo>
                      <a:pt x="4776" y="49304"/>
                      <a:pt x="2407" y="41932"/>
                      <a:pt x="0" y="34524"/>
                    </a:cubicBezTo>
                    <a:cubicBezTo>
                      <a:pt x="12486" y="26100"/>
                      <a:pt x="24106" y="18240"/>
                      <a:pt x="39375" y="15908"/>
                    </a:cubicBezTo>
                    <a:cubicBezTo>
                      <a:pt x="71454" y="11884"/>
                      <a:pt x="103082" y="5227"/>
                      <a:pt x="135312" y="1956"/>
                    </a:cubicBezTo>
                    <a:cubicBezTo>
                      <a:pt x="142194" y="1241"/>
                      <a:pt x="149077" y="564"/>
                      <a:pt x="1559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04" name="Freeform: Shape 1203">
                <a:extLst>
                  <a:ext uri="{FF2B5EF4-FFF2-40B4-BE49-F238E27FC236}">
                    <a16:creationId xmlns:a16="http://schemas.microsoft.com/office/drawing/2014/main" id="{921F7B64-E8CC-4363-5E2E-EE448D314931}"/>
                  </a:ext>
                </a:extLst>
              </p:cNvPr>
              <p:cNvSpPr/>
              <p:nvPr/>
            </p:nvSpPr>
            <p:spPr>
              <a:xfrm rot="4431757">
                <a:off x="6923606" y="3674007"/>
                <a:ext cx="152010" cy="57577"/>
              </a:xfrm>
              <a:custGeom>
                <a:avLst/>
                <a:gdLst>
                  <a:gd name="connsiteX0" fmla="*/ 144827 w 152010"/>
                  <a:gd name="connsiteY0" fmla="*/ 0 h 57577"/>
                  <a:gd name="connsiteX1" fmla="*/ 152010 w 152010"/>
                  <a:gd name="connsiteY1" fmla="*/ 21286 h 57577"/>
                  <a:gd name="connsiteX2" fmla="*/ 109325 w 152010"/>
                  <a:gd name="connsiteY2" fmla="*/ 40579 h 57577"/>
                  <a:gd name="connsiteX3" fmla="*/ 0 w 152010"/>
                  <a:gd name="connsiteY3" fmla="*/ 57577 h 57577"/>
                  <a:gd name="connsiteX4" fmla="*/ 103797 w 152010"/>
                  <a:gd name="connsiteY4" fmla="*/ 7033 h 57577"/>
                  <a:gd name="connsiteX5" fmla="*/ 144827 w 152010"/>
                  <a:gd name="connsiteY5" fmla="*/ 0 h 5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010" h="57577">
                    <a:moveTo>
                      <a:pt x="144827" y="0"/>
                    </a:moveTo>
                    <a:cubicBezTo>
                      <a:pt x="147234" y="7108"/>
                      <a:pt x="149603" y="14216"/>
                      <a:pt x="152010" y="21286"/>
                    </a:cubicBezTo>
                    <a:cubicBezTo>
                      <a:pt x="138847" y="30537"/>
                      <a:pt x="125609" y="38548"/>
                      <a:pt x="109325" y="40579"/>
                    </a:cubicBezTo>
                    <a:cubicBezTo>
                      <a:pt x="72921" y="45392"/>
                      <a:pt x="37006" y="54381"/>
                      <a:pt x="0" y="57577"/>
                    </a:cubicBezTo>
                    <a:cubicBezTo>
                      <a:pt x="34035" y="39526"/>
                      <a:pt x="69461" y="24483"/>
                      <a:pt x="103797" y="7033"/>
                    </a:cubicBezTo>
                    <a:cubicBezTo>
                      <a:pt x="117148" y="790"/>
                      <a:pt x="130386" y="978"/>
                      <a:pt x="144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05" name="Freeform: Shape 1204">
                <a:extLst>
                  <a:ext uri="{FF2B5EF4-FFF2-40B4-BE49-F238E27FC236}">
                    <a16:creationId xmlns:a16="http://schemas.microsoft.com/office/drawing/2014/main" id="{7BBB4E9C-C1B8-92BA-2C0D-1D2D002D687E}"/>
                  </a:ext>
                </a:extLst>
              </p:cNvPr>
              <p:cNvSpPr/>
              <p:nvPr/>
            </p:nvSpPr>
            <p:spPr>
              <a:xfrm rot="4431757">
                <a:off x="6850887" y="3720419"/>
                <a:ext cx="154567" cy="52763"/>
              </a:xfrm>
              <a:custGeom>
                <a:avLst/>
                <a:gdLst>
                  <a:gd name="connsiteX0" fmla="*/ 148437 w 154567"/>
                  <a:gd name="connsiteY0" fmla="*/ 0 h 52763"/>
                  <a:gd name="connsiteX1" fmla="*/ 154567 w 154567"/>
                  <a:gd name="connsiteY1" fmla="*/ 21436 h 52763"/>
                  <a:gd name="connsiteX2" fmla="*/ 132567 w 154567"/>
                  <a:gd name="connsiteY2" fmla="*/ 33696 h 52763"/>
                  <a:gd name="connsiteX3" fmla="*/ 86460 w 154567"/>
                  <a:gd name="connsiteY3" fmla="*/ 41857 h 52763"/>
                  <a:gd name="connsiteX4" fmla="*/ 0 w 154567"/>
                  <a:gd name="connsiteY4" fmla="*/ 52763 h 52763"/>
                  <a:gd name="connsiteX5" fmla="*/ 105076 w 154567"/>
                  <a:gd name="connsiteY5" fmla="*/ 6168 h 52763"/>
                  <a:gd name="connsiteX6" fmla="*/ 148437 w 154567"/>
                  <a:gd name="connsiteY6" fmla="*/ 0 h 52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567" h="52763">
                    <a:moveTo>
                      <a:pt x="148437" y="0"/>
                    </a:moveTo>
                    <a:cubicBezTo>
                      <a:pt x="150468" y="7145"/>
                      <a:pt x="152499" y="14291"/>
                      <a:pt x="154567" y="21436"/>
                    </a:cubicBezTo>
                    <a:cubicBezTo>
                      <a:pt x="147384" y="25949"/>
                      <a:pt x="140427" y="30387"/>
                      <a:pt x="132567" y="33696"/>
                    </a:cubicBezTo>
                    <a:cubicBezTo>
                      <a:pt x="118765" y="39864"/>
                      <a:pt x="101428" y="39563"/>
                      <a:pt x="86460" y="41857"/>
                    </a:cubicBezTo>
                    <a:cubicBezTo>
                      <a:pt x="57765" y="46257"/>
                      <a:pt x="28958" y="50206"/>
                      <a:pt x="0" y="52763"/>
                    </a:cubicBezTo>
                    <a:cubicBezTo>
                      <a:pt x="34373" y="35614"/>
                      <a:pt x="70401" y="22489"/>
                      <a:pt x="105076" y="6168"/>
                    </a:cubicBezTo>
                    <a:cubicBezTo>
                      <a:pt x="119179" y="-75"/>
                      <a:pt x="133357" y="38"/>
                      <a:pt x="1484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06" name="Freeform: Shape 1205">
                <a:extLst>
                  <a:ext uri="{FF2B5EF4-FFF2-40B4-BE49-F238E27FC236}">
                    <a16:creationId xmlns:a16="http://schemas.microsoft.com/office/drawing/2014/main" id="{BD85A6F9-C820-E6A5-0FA0-474FD1BB30EF}"/>
                  </a:ext>
                </a:extLst>
              </p:cNvPr>
              <p:cNvSpPr/>
              <p:nvPr/>
            </p:nvSpPr>
            <p:spPr>
              <a:xfrm rot="4431757">
                <a:off x="6907725" y="3919026"/>
                <a:ext cx="156485" cy="51151"/>
              </a:xfrm>
              <a:custGeom>
                <a:avLst/>
                <a:gdLst>
                  <a:gd name="connsiteX0" fmla="*/ 156485 w 156485"/>
                  <a:gd name="connsiteY0" fmla="*/ 0 h 51151"/>
                  <a:gd name="connsiteX1" fmla="*/ 49078 w 156485"/>
                  <a:gd name="connsiteY1" fmla="*/ 46295 h 51151"/>
                  <a:gd name="connsiteX2" fmla="*/ 5942 w 156485"/>
                  <a:gd name="connsiteY2" fmla="*/ 50846 h 51151"/>
                  <a:gd name="connsiteX3" fmla="*/ 0 w 156485"/>
                  <a:gd name="connsiteY3" fmla="*/ 27980 h 51151"/>
                  <a:gd name="connsiteX4" fmla="*/ 30274 w 156485"/>
                  <a:gd name="connsiteY4" fmla="*/ 13125 h 51151"/>
                  <a:gd name="connsiteX5" fmla="*/ 67355 w 156485"/>
                  <a:gd name="connsiteY5" fmla="*/ 8462 h 51151"/>
                  <a:gd name="connsiteX6" fmla="*/ 156485 w 156485"/>
                  <a:gd name="connsiteY6" fmla="*/ 0 h 5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485" h="51151">
                    <a:moveTo>
                      <a:pt x="156485" y="0"/>
                    </a:moveTo>
                    <a:cubicBezTo>
                      <a:pt x="121623" y="18541"/>
                      <a:pt x="84956" y="30462"/>
                      <a:pt x="49078" y="46295"/>
                    </a:cubicBezTo>
                    <a:cubicBezTo>
                      <a:pt x="34825" y="51974"/>
                      <a:pt x="20947" y="51334"/>
                      <a:pt x="5942" y="50846"/>
                    </a:cubicBezTo>
                    <a:cubicBezTo>
                      <a:pt x="3911" y="43249"/>
                      <a:pt x="1918" y="35614"/>
                      <a:pt x="0" y="27980"/>
                    </a:cubicBezTo>
                    <a:cubicBezTo>
                      <a:pt x="9515" y="22301"/>
                      <a:pt x="19481" y="16021"/>
                      <a:pt x="30274" y="13125"/>
                    </a:cubicBezTo>
                    <a:cubicBezTo>
                      <a:pt x="42158" y="10154"/>
                      <a:pt x="55095" y="10041"/>
                      <a:pt x="67355" y="8462"/>
                    </a:cubicBezTo>
                    <a:cubicBezTo>
                      <a:pt x="96877" y="4438"/>
                      <a:pt x="126700" y="940"/>
                      <a:pt x="156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07" name="Freeform: Shape 1206">
                <a:extLst>
                  <a:ext uri="{FF2B5EF4-FFF2-40B4-BE49-F238E27FC236}">
                    <a16:creationId xmlns:a16="http://schemas.microsoft.com/office/drawing/2014/main" id="{9F2C3012-7CB8-2818-17A1-3F4FFBD17D49}"/>
                  </a:ext>
                </a:extLst>
              </p:cNvPr>
              <p:cNvSpPr/>
              <p:nvPr/>
            </p:nvSpPr>
            <p:spPr>
              <a:xfrm rot="4431757">
                <a:off x="6779327" y="3765202"/>
                <a:ext cx="154304" cy="46927"/>
              </a:xfrm>
              <a:custGeom>
                <a:avLst/>
                <a:gdLst>
                  <a:gd name="connsiteX0" fmla="*/ 149114 w 154304"/>
                  <a:gd name="connsiteY0" fmla="*/ 256 h 46927"/>
                  <a:gd name="connsiteX1" fmla="*/ 154304 w 154304"/>
                  <a:gd name="connsiteY1" fmla="*/ 22746 h 46927"/>
                  <a:gd name="connsiteX2" fmla="*/ 116245 w 154304"/>
                  <a:gd name="connsiteY2" fmla="*/ 37225 h 46927"/>
                  <a:gd name="connsiteX3" fmla="*/ 0 w 154304"/>
                  <a:gd name="connsiteY3" fmla="*/ 46927 h 46927"/>
                  <a:gd name="connsiteX4" fmla="*/ 106016 w 154304"/>
                  <a:gd name="connsiteY4" fmla="*/ 4920 h 46927"/>
                  <a:gd name="connsiteX5" fmla="*/ 149114 w 154304"/>
                  <a:gd name="connsiteY5" fmla="*/ 256 h 4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304" h="46927">
                    <a:moveTo>
                      <a:pt x="149114" y="256"/>
                    </a:moveTo>
                    <a:cubicBezTo>
                      <a:pt x="150882" y="7740"/>
                      <a:pt x="152612" y="15224"/>
                      <a:pt x="154304" y="22746"/>
                    </a:cubicBezTo>
                    <a:cubicBezTo>
                      <a:pt x="141931" y="29440"/>
                      <a:pt x="130498" y="35645"/>
                      <a:pt x="116245" y="37225"/>
                    </a:cubicBezTo>
                    <a:cubicBezTo>
                      <a:pt x="77434" y="39744"/>
                      <a:pt x="38886" y="45160"/>
                      <a:pt x="0" y="46927"/>
                    </a:cubicBezTo>
                    <a:cubicBezTo>
                      <a:pt x="34674" y="31095"/>
                      <a:pt x="70966" y="19737"/>
                      <a:pt x="106016" y="4920"/>
                    </a:cubicBezTo>
                    <a:cubicBezTo>
                      <a:pt x="120156" y="-797"/>
                      <a:pt x="134184" y="-157"/>
                      <a:pt x="149114" y="2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08" name="Freeform: Shape 1207">
                <a:extLst>
                  <a:ext uri="{FF2B5EF4-FFF2-40B4-BE49-F238E27FC236}">
                    <a16:creationId xmlns:a16="http://schemas.microsoft.com/office/drawing/2014/main" id="{BB97652C-A462-F29F-EC83-3A56E91C5820}"/>
                  </a:ext>
                </a:extLst>
              </p:cNvPr>
              <p:cNvSpPr/>
              <p:nvPr/>
            </p:nvSpPr>
            <p:spPr>
              <a:xfrm rot="4431757">
                <a:off x="6826625" y="3967581"/>
                <a:ext cx="157763" cy="45624"/>
              </a:xfrm>
              <a:custGeom>
                <a:avLst/>
                <a:gdLst>
                  <a:gd name="connsiteX0" fmla="*/ 157764 w 157763"/>
                  <a:gd name="connsiteY0" fmla="*/ 35 h 45624"/>
                  <a:gd name="connsiteX1" fmla="*/ 45844 w 157763"/>
                  <a:gd name="connsiteY1" fmla="*/ 42418 h 45624"/>
                  <a:gd name="connsiteX2" fmla="*/ 4814 w 157763"/>
                  <a:gd name="connsiteY2" fmla="*/ 44224 h 45624"/>
                  <a:gd name="connsiteX3" fmla="*/ 0 w 157763"/>
                  <a:gd name="connsiteY3" fmla="*/ 21020 h 45624"/>
                  <a:gd name="connsiteX4" fmla="*/ 38773 w 157763"/>
                  <a:gd name="connsiteY4" fmla="*/ 6428 h 45624"/>
                  <a:gd name="connsiteX5" fmla="*/ 157764 w 157763"/>
                  <a:gd name="connsiteY5" fmla="*/ 35 h 45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763" h="45624">
                    <a:moveTo>
                      <a:pt x="157764" y="35"/>
                    </a:moveTo>
                    <a:cubicBezTo>
                      <a:pt x="121360" y="16920"/>
                      <a:pt x="83188" y="28128"/>
                      <a:pt x="45844" y="42418"/>
                    </a:cubicBezTo>
                    <a:cubicBezTo>
                      <a:pt x="32154" y="47007"/>
                      <a:pt x="18879" y="45766"/>
                      <a:pt x="4814" y="44224"/>
                    </a:cubicBezTo>
                    <a:cubicBezTo>
                      <a:pt x="3272" y="36476"/>
                      <a:pt x="1692" y="28729"/>
                      <a:pt x="0" y="21020"/>
                    </a:cubicBezTo>
                    <a:cubicBezTo>
                      <a:pt x="12486" y="14438"/>
                      <a:pt x="24407" y="7519"/>
                      <a:pt x="38773" y="6428"/>
                    </a:cubicBezTo>
                    <a:cubicBezTo>
                      <a:pt x="78525" y="4359"/>
                      <a:pt x="117862" y="-454"/>
                      <a:pt x="157764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09" name="Freeform: Shape 1208">
                <a:extLst>
                  <a:ext uri="{FF2B5EF4-FFF2-40B4-BE49-F238E27FC236}">
                    <a16:creationId xmlns:a16="http://schemas.microsoft.com/office/drawing/2014/main" id="{B811F883-C617-943E-77A7-41EBF035110E}"/>
                  </a:ext>
                </a:extLst>
              </p:cNvPr>
              <p:cNvSpPr/>
              <p:nvPr/>
            </p:nvSpPr>
            <p:spPr>
              <a:xfrm rot="4431757">
                <a:off x="6707504" y="3807833"/>
                <a:ext cx="153514" cy="40218"/>
              </a:xfrm>
              <a:custGeom>
                <a:avLst/>
                <a:gdLst>
                  <a:gd name="connsiteX0" fmla="*/ 148926 w 153514"/>
                  <a:gd name="connsiteY0" fmla="*/ 779 h 40218"/>
                  <a:gd name="connsiteX1" fmla="*/ 153514 w 153514"/>
                  <a:gd name="connsiteY1" fmla="*/ 23719 h 40218"/>
                  <a:gd name="connsiteX2" fmla="*/ 113725 w 153514"/>
                  <a:gd name="connsiteY2" fmla="*/ 36356 h 40218"/>
                  <a:gd name="connsiteX3" fmla="*/ 0 w 153514"/>
                  <a:gd name="connsiteY3" fmla="*/ 40041 h 40218"/>
                  <a:gd name="connsiteX4" fmla="*/ 106542 w 153514"/>
                  <a:gd name="connsiteY4" fmla="*/ 3787 h 40218"/>
                  <a:gd name="connsiteX5" fmla="*/ 148926 w 153514"/>
                  <a:gd name="connsiteY5" fmla="*/ 779 h 4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514" h="40218">
                    <a:moveTo>
                      <a:pt x="148926" y="779"/>
                    </a:moveTo>
                    <a:cubicBezTo>
                      <a:pt x="150468" y="8451"/>
                      <a:pt x="151972" y="16085"/>
                      <a:pt x="153514" y="23719"/>
                    </a:cubicBezTo>
                    <a:cubicBezTo>
                      <a:pt x="140652" y="30113"/>
                      <a:pt x="128430" y="35942"/>
                      <a:pt x="113725" y="36356"/>
                    </a:cubicBezTo>
                    <a:cubicBezTo>
                      <a:pt x="75704" y="36544"/>
                      <a:pt x="38134" y="41169"/>
                      <a:pt x="0" y="40041"/>
                    </a:cubicBezTo>
                    <a:cubicBezTo>
                      <a:pt x="35163" y="26841"/>
                      <a:pt x="71304" y="16612"/>
                      <a:pt x="106542" y="3787"/>
                    </a:cubicBezTo>
                    <a:cubicBezTo>
                      <a:pt x="120645" y="-1290"/>
                      <a:pt x="134297" y="-86"/>
                      <a:pt x="148926" y="7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10" name="Freeform: Shape 1209">
                <a:extLst>
                  <a:ext uri="{FF2B5EF4-FFF2-40B4-BE49-F238E27FC236}">
                    <a16:creationId xmlns:a16="http://schemas.microsoft.com/office/drawing/2014/main" id="{221FA5A1-1B85-0D61-1824-399CC86407F5}"/>
                  </a:ext>
                </a:extLst>
              </p:cNvPr>
              <p:cNvSpPr/>
              <p:nvPr/>
            </p:nvSpPr>
            <p:spPr>
              <a:xfrm rot="4431757">
                <a:off x="6744653" y="4010500"/>
                <a:ext cx="154868" cy="39889"/>
              </a:xfrm>
              <a:custGeom>
                <a:avLst/>
                <a:gdLst>
                  <a:gd name="connsiteX0" fmla="*/ 40879 w 154868"/>
                  <a:gd name="connsiteY0" fmla="*/ 1312 h 39889"/>
                  <a:gd name="connsiteX1" fmla="*/ 154868 w 154868"/>
                  <a:gd name="connsiteY1" fmla="*/ 1425 h 39889"/>
                  <a:gd name="connsiteX2" fmla="*/ 46521 w 154868"/>
                  <a:gd name="connsiteY2" fmla="*/ 37152 h 39889"/>
                  <a:gd name="connsiteX3" fmla="*/ 4362 w 154868"/>
                  <a:gd name="connsiteY3" fmla="*/ 38168 h 39889"/>
                  <a:gd name="connsiteX4" fmla="*/ 0 w 154868"/>
                  <a:gd name="connsiteY4" fmla="*/ 14287 h 39889"/>
                  <a:gd name="connsiteX5" fmla="*/ 40879 w 154868"/>
                  <a:gd name="connsiteY5" fmla="*/ 1312 h 39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868" h="39889">
                    <a:moveTo>
                      <a:pt x="40879" y="1312"/>
                    </a:moveTo>
                    <a:cubicBezTo>
                      <a:pt x="79014" y="1500"/>
                      <a:pt x="116696" y="-1809"/>
                      <a:pt x="154868" y="1425"/>
                    </a:cubicBezTo>
                    <a:cubicBezTo>
                      <a:pt x="119517" y="16543"/>
                      <a:pt x="82699" y="24892"/>
                      <a:pt x="46521" y="37152"/>
                    </a:cubicBezTo>
                    <a:cubicBezTo>
                      <a:pt x="32192" y="41627"/>
                      <a:pt x="18917" y="39597"/>
                      <a:pt x="4362" y="38168"/>
                    </a:cubicBezTo>
                    <a:cubicBezTo>
                      <a:pt x="2896" y="30195"/>
                      <a:pt x="1467" y="22222"/>
                      <a:pt x="0" y="14287"/>
                    </a:cubicBezTo>
                    <a:cubicBezTo>
                      <a:pt x="13087" y="7405"/>
                      <a:pt x="25724" y="1312"/>
                      <a:pt x="40879" y="13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11" name="Freeform: Shape 1210">
                <a:extLst>
                  <a:ext uri="{FF2B5EF4-FFF2-40B4-BE49-F238E27FC236}">
                    <a16:creationId xmlns:a16="http://schemas.microsoft.com/office/drawing/2014/main" id="{DD6B4F6F-3872-4C19-59F8-99D8F12422CB}"/>
                  </a:ext>
                </a:extLst>
              </p:cNvPr>
              <p:cNvSpPr/>
              <p:nvPr/>
            </p:nvSpPr>
            <p:spPr>
              <a:xfrm rot="4431757">
                <a:off x="6634581" y="3846605"/>
                <a:ext cx="150731" cy="35197"/>
              </a:xfrm>
              <a:custGeom>
                <a:avLst/>
                <a:gdLst>
                  <a:gd name="connsiteX0" fmla="*/ 106129 w 150731"/>
                  <a:gd name="connsiteY0" fmla="*/ 2549 h 35197"/>
                  <a:gd name="connsiteX1" fmla="*/ 147647 w 150731"/>
                  <a:gd name="connsiteY1" fmla="*/ 1947 h 35197"/>
                  <a:gd name="connsiteX2" fmla="*/ 150731 w 150731"/>
                  <a:gd name="connsiteY2" fmla="*/ 25076 h 35197"/>
                  <a:gd name="connsiteX3" fmla="*/ 113124 w 150731"/>
                  <a:gd name="connsiteY3" fmla="*/ 35192 h 35197"/>
                  <a:gd name="connsiteX4" fmla="*/ 0 w 150731"/>
                  <a:gd name="connsiteY4" fmla="*/ 33011 h 35197"/>
                  <a:gd name="connsiteX5" fmla="*/ 106129 w 150731"/>
                  <a:gd name="connsiteY5" fmla="*/ 2549 h 3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731" h="35197">
                    <a:moveTo>
                      <a:pt x="106129" y="2549"/>
                    </a:moveTo>
                    <a:cubicBezTo>
                      <a:pt x="120081" y="-1588"/>
                      <a:pt x="133507" y="142"/>
                      <a:pt x="147647" y="1947"/>
                    </a:cubicBezTo>
                    <a:cubicBezTo>
                      <a:pt x="148663" y="9656"/>
                      <a:pt x="149678" y="17366"/>
                      <a:pt x="150731" y="25076"/>
                    </a:cubicBezTo>
                    <a:cubicBezTo>
                      <a:pt x="138546" y="30529"/>
                      <a:pt x="126775" y="35380"/>
                      <a:pt x="113124" y="35192"/>
                    </a:cubicBezTo>
                    <a:cubicBezTo>
                      <a:pt x="75403" y="33876"/>
                      <a:pt x="37720" y="35305"/>
                      <a:pt x="0" y="33011"/>
                    </a:cubicBezTo>
                    <a:cubicBezTo>
                      <a:pt x="34975" y="21315"/>
                      <a:pt x="71003" y="13568"/>
                      <a:pt x="106129" y="2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12" name="Freeform: Shape 1211">
                <a:extLst>
                  <a:ext uri="{FF2B5EF4-FFF2-40B4-BE49-F238E27FC236}">
                    <a16:creationId xmlns:a16="http://schemas.microsoft.com/office/drawing/2014/main" id="{94843FA6-78BC-77ED-0564-42FF4C481D44}"/>
                  </a:ext>
                </a:extLst>
              </p:cNvPr>
              <p:cNvSpPr/>
              <p:nvPr/>
            </p:nvSpPr>
            <p:spPr>
              <a:xfrm rot="4431757">
                <a:off x="6661638" y="4047269"/>
                <a:ext cx="152423" cy="38078"/>
              </a:xfrm>
              <a:custGeom>
                <a:avLst/>
                <a:gdLst>
                  <a:gd name="connsiteX0" fmla="*/ 36066 w 152423"/>
                  <a:gd name="connsiteY0" fmla="*/ 5 h 38078"/>
                  <a:gd name="connsiteX1" fmla="*/ 152424 w 152423"/>
                  <a:gd name="connsiteY1" fmla="*/ 6774 h 38078"/>
                  <a:gd name="connsiteX2" fmla="*/ 43136 w 152423"/>
                  <a:gd name="connsiteY2" fmla="*/ 36334 h 38078"/>
                  <a:gd name="connsiteX3" fmla="*/ 2219 w 152423"/>
                  <a:gd name="connsiteY3" fmla="*/ 34416 h 38078"/>
                  <a:gd name="connsiteX4" fmla="*/ 0 w 152423"/>
                  <a:gd name="connsiteY4" fmla="*/ 9971 h 38078"/>
                  <a:gd name="connsiteX5" fmla="*/ 36066 w 152423"/>
                  <a:gd name="connsiteY5" fmla="*/ 5 h 3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423" h="38078">
                    <a:moveTo>
                      <a:pt x="36066" y="5"/>
                    </a:moveTo>
                    <a:cubicBezTo>
                      <a:pt x="74990" y="1735"/>
                      <a:pt x="113688" y="1810"/>
                      <a:pt x="152424" y="6774"/>
                    </a:cubicBezTo>
                    <a:cubicBezTo>
                      <a:pt x="116584" y="19786"/>
                      <a:pt x="79691" y="26330"/>
                      <a:pt x="43136" y="36334"/>
                    </a:cubicBezTo>
                    <a:cubicBezTo>
                      <a:pt x="29033" y="39944"/>
                      <a:pt x="16058" y="37274"/>
                      <a:pt x="2219" y="34416"/>
                    </a:cubicBezTo>
                    <a:cubicBezTo>
                      <a:pt x="1504" y="26255"/>
                      <a:pt x="790" y="18094"/>
                      <a:pt x="0" y="9971"/>
                    </a:cubicBezTo>
                    <a:cubicBezTo>
                      <a:pt x="11546" y="5195"/>
                      <a:pt x="23317" y="-183"/>
                      <a:pt x="3606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13" name="Freeform: Shape 1212">
                <a:extLst>
                  <a:ext uri="{FF2B5EF4-FFF2-40B4-BE49-F238E27FC236}">
                    <a16:creationId xmlns:a16="http://schemas.microsoft.com/office/drawing/2014/main" id="{1425ECB8-D83E-6ECE-258E-99FD2C2890D1}"/>
                  </a:ext>
                </a:extLst>
              </p:cNvPr>
              <p:cNvSpPr/>
              <p:nvPr/>
            </p:nvSpPr>
            <p:spPr>
              <a:xfrm rot="4431757">
                <a:off x="6559789" y="3880549"/>
                <a:ext cx="145729" cy="34393"/>
              </a:xfrm>
              <a:custGeom>
                <a:avLst/>
                <a:gdLst>
                  <a:gd name="connsiteX0" fmla="*/ 104211 w 145729"/>
                  <a:gd name="connsiteY0" fmla="*/ 1387 h 34393"/>
                  <a:gd name="connsiteX1" fmla="*/ 143924 w 145729"/>
                  <a:gd name="connsiteY1" fmla="*/ 3644 h 34393"/>
                  <a:gd name="connsiteX2" fmla="*/ 145730 w 145729"/>
                  <a:gd name="connsiteY2" fmla="*/ 26961 h 34393"/>
                  <a:gd name="connsiteX3" fmla="*/ 107370 w 145729"/>
                  <a:gd name="connsiteY3" fmla="*/ 34106 h 34393"/>
                  <a:gd name="connsiteX4" fmla="*/ 0 w 145729"/>
                  <a:gd name="connsiteY4" fmla="*/ 24930 h 34393"/>
                  <a:gd name="connsiteX5" fmla="*/ 104211 w 145729"/>
                  <a:gd name="connsiteY5" fmla="*/ 1387 h 3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729" h="34393">
                    <a:moveTo>
                      <a:pt x="104211" y="1387"/>
                    </a:moveTo>
                    <a:cubicBezTo>
                      <a:pt x="117787" y="-1584"/>
                      <a:pt x="130611" y="710"/>
                      <a:pt x="143924" y="3644"/>
                    </a:cubicBezTo>
                    <a:cubicBezTo>
                      <a:pt x="144451" y="11429"/>
                      <a:pt x="145090" y="19176"/>
                      <a:pt x="145730" y="26961"/>
                    </a:cubicBezTo>
                    <a:cubicBezTo>
                      <a:pt x="133093" y="31398"/>
                      <a:pt x="121021" y="35535"/>
                      <a:pt x="107370" y="34106"/>
                    </a:cubicBezTo>
                    <a:cubicBezTo>
                      <a:pt x="71605" y="30270"/>
                      <a:pt x="35727" y="29518"/>
                      <a:pt x="0" y="24930"/>
                    </a:cubicBezTo>
                    <a:cubicBezTo>
                      <a:pt x="34449" y="15453"/>
                      <a:pt x="69649" y="10188"/>
                      <a:pt x="104211" y="13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14" name="Freeform: Shape 1213">
                <a:extLst>
                  <a:ext uri="{FF2B5EF4-FFF2-40B4-BE49-F238E27FC236}">
                    <a16:creationId xmlns:a16="http://schemas.microsoft.com/office/drawing/2014/main" id="{032394B2-2D25-647E-C048-B6FD2C7A9F8E}"/>
                  </a:ext>
                </a:extLst>
              </p:cNvPr>
              <p:cNvSpPr/>
              <p:nvPr/>
            </p:nvSpPr>
            <p:spPr>
              <a:xfrm rot="4431757">
                <a:off x="6578140" y="4076291"/>
                <a:ext cx="146656" cy="38140"/>
              </a:xfrm>
              <a:custGeom>
                <a:avLst/>
                <a:gdLst>
                  <a:gd name="connsiteX0" fmla="*/ 36955 w 146656"/>
                  <a:gd name="connsiteY0" fmla="*/ 219 h 38140"/>
                  <a:gd name="connsiteX1" fmla="*/ 146657 w 146656"/>
                  <a:gd name="connsiteY1" fmla="*/ 15111 h 38140"/>
                  <a:gd name="connsiteX2" fmla="*/ 40716 w 146656"/>
                  <a:gd name="connsiteY2" fmla="*/ 36961 h 38140"/>
                  <a:gd name="connsiteX3" fmla="*/ 438 w 146656"/>
                  <a:gd name="connsiteY3" fmla="*/ 32674 h 38140"/>
                  <a:gd name="connsiteX4" fmla="*/ 24 w 146656"/>
                  <a:gd name="connsiteY4" fmla="*/ 7740 h 38140"/>
                  <a:gd name="connsiteX5" fmla="*/ 36955 w 146656"/>
                  <a:gd name="connsiteY5" fmla="*/ 219 h 38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656" h="38140">
                    <a:moveTo>
                      <a:pt x="36955" y="219"/>
                    </a:moveTo>
                    <a:cubicBezTo>
                      <a:pt x="73660" y="5145"/>
                      <a:pt x="110365" y="7026"/>
                      <a:pt x="146657" y="15111"/>
                    </a:cubicBezTo>
                    <a:cubicBezTo>
                      <a:pt x="111682" y="25792"/>
                      <a:pt x="76293" y="29741"/>
                      <a:pt x="40716" y="36961"/>
                    </a:cubicBezTo>
                    <a:cubicBezTo>
                      <a:pt x="26575" y="40083"/>
                      <a:pt x="13939" y="36435"/>
                      <a:pt x="438" y="32674"/>
                    </a:cubicBezTo>
                    <a:cubicBezTo>
                      <a:pt x="212" y="24363"/>
                      <a:pt x="-88" y="16051"/>
                      <a:pt x="24" y="7740"/>
                    </a:cubicBezTo>
                    <a:cubicBezTo>
                      <a:pt x="11608" y="3227"/>
                      <a:pt x="24357" y="-1022"/>
                      <a:pt x="36955" y="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15" name="Freeform: Shape 1214">
                <a:extLst>
                  <a:ext uri="{FF2B5EF4-FFF2-40B4-BE49-F238E27FC236}">
                    <a16:creationId xmlns:a16="http://schemas.microsoft.com/office/drawing/2014/main" id="{9358642C-E4EF-2EDE-9D80-619FAB5B2087}"/>
                  </a:ext>
                </a:extLst>
              </p:cNvPr>
              <p:cNvSpPr/>
              <p:nvPr/>
            </p:nvSpPr>
            <p:spPr>
              <a:xfrm rot="4431757">
                <a:off x="6486458" y="3910752"/>
                <a:ext cx="136101" cy="33928"/>
              </a:xfrm>
              <a:custGeom>
                <a:avLst/>
                <a:gdLst>
                  <a:gd name="connsiteX0" fmla="*/ 95523 w 136101"/>
                  <a:gd name="connsiteY0" fmla="*/ 1060 h 33928"/>
                  <a:gd name="connsiteX1" fmla="*/ 135876 w 136101"/>
                  <a:gd name="connsiteY1" fmla="*/ 5047 h 33928"/>
                  <a:gd name="connsiteX2" fmla="*/ 136102 w 136101"/>
                  <a:gd name="connsiteY2" fmla="*/ 29153 h 33928"/>
                  <a:gd name="connsiteX3" fmla="*/ 93643 w 136101"/>
                  <a:gd name="connsiteY3" fmla="*/ 32350 h 33928"/>
                  <a:gd name="connsiteX4" fmla="*/ 0 w 136101"/>
                  <a:gd name="connsiteY4" fmla="*/ 15727 h 33928"/>
                  <a:gd name="connsiteX5" fmla="*/ 95523 w 136101"/>
                  <a:gd name="connsiteY5" fmla="*/ 1060 h 3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101" h="33928">
                    <a:moveTo>
                      <a:pt x="95523" y="1060"/>
                    </a:moveTo>
                    <a:cubicBezTo>
                      <a:pt x="109626" y="-1798"/>
                      <a:pt x="122300" y="1662"/>
                      <a:pt x="135876" y="5047"/>
                    </a:cubicBezTo>
                    <a:cubicBezTo>
                      <a:pt x="135952" y="13095"/>
                      <a:pt x="136027" y="21105"/>
                      <a:pt x="136102" y="29153"/>
                    </a:cubicBezTo>
                    <a:cubicBezTo>
                      <a:pt x="122074" y="33290"/>
                      <a:pt x="108159" y="35697"/>
                      <a:pt x="93643" y="32350"/>
                    </a:cubicBezTo>
                    <a:cubicBezTo>
                      <a:pt x="62805" y="25656"/>
                      <a:pt x="30312" y="24415"/>
                      <a:pt x="0" y="15727"/>
                    </a:cubicBezTo>
                    <a:cubicBezTo>
                      <a:pt x="31628" y="9297"/>
                      <a:pt x="63858" y="6965"/>
                      <a:pt x="95523" y="10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16" name="Freeform: Shape 1215">
                <a:extLst>
                  <a:ext uri="{FF2B5EF4-FFF2-40B4-BE49-F238E27FC236}">
                    <a16:creationId xmlns:a16="http://schemas.microsoft.com/office/drawing/2014/main" id="{FE6CB934-9362-25BB-F967-757D79C9C01C}"/>
                  </a:ext>
                </a:extLst>
              </p:cNvPr>
              <p:cNvSpPr/>
              <p:nvPr/>
            </p:nvSpPr>
            <p:spPr>
              <a:xfrm rot="4431757">
                <a:off x="6490885" y="4097137"/>
                <a:ext cx="141780" cy="38473"/>
              </a:xfrm>
              <a:custGeom>
                <a:avLst/>
                <a:gdLst>
                  <a:gd name="connsiteX0" fmla="*/ 43023 w 141780"/>
                  <a:gd name="connsiteY0" fmla="*/ 1652 h 38473"/>
                  <a:gd name="connsiteX1" fmla="*/ 141781 w 141780"/>
                  <a:gd name="connsiteY1" fmla="*/ 25007 h 38473"/>
                  <a:gd name="connsiteX2" fmla="*/ 35464 w 141780"/>
                  <a:gd name="connsiteY2" fmla="*/ 38282 h 38473"/>
                  <a:gd name="connsiteX3" fmla="*/ 0 w 141780"/>
                  <a:gd name="connsiteY3" fmla="*/ 29783 h 38473"/>
                  <a:gd name="connsiteX4" fmla="*/ 1993 w 141780"/>
                  <a:gd name="connsiteY4" fmla="*/ 5413 h 38473"/>
                  <a:gd name="connsiteX5" fmla="*/ 43023 w 141780"/>
                  <a:gd name="connsiteY5" fmla="*/ 1652 h 3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1780" h="38473">
                    <a:moveTo>
                      <a:pt x="43023" y="1652"/>
                    </a:moveTo>
                    <a:cubicBezTo>
                      <a:pt x="75366" y="9362"/>
                      <a:pt x="110754" y="12897"/>
                      <a:pt x="141781" y="25007"/>
                    </a:cubicBezTo>
                    <a:cubicBezTo>
                      <a:pt x="106542" y="32415"/>
                      <a:pt x="71078" y="33919"/>
                      <a:pt x="35464" y="38282"/>
                    </a:cubicBezTo>
                    <a:cubicBezTo>
                      <a:pt x="22489" y="39486"/>
                      <a:pt x="11546" y="34822"/>
                      <a:pt x="0" y="29783"/>
                    </a:cubicBezTo>
                    <a:cubicBezTo>
                      <a:pt x="639" y="21659"/>
                      <a:pt x="1091" y="13499"/>
                      <a:pt x="1993" y="5413"/>
                    </a:cubicBezTo>
                    <a:cubicBezTo>
                      <a:pt x="15419" y="825"/>
                      <a:pt x="28958" y="-1958"/>
                      <a:pt x="43023" y="16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17" name="Freeform: Shape 1216">
                <a:extLst>
                  <a:ext uri="{FF2B5EF4-FFF2-40B4-BE49-F238E27FC236}">
                    <a16:creationId xmlns:a16="http://schemas.microsoft.com/office/drawing/2014/main" id="{6470A80C-C8BB-42B0-81AD-DC505390F091}"/>
                  </a:ext>
                </a:extLst>
              </p:cNvPr>
              <p:cNvSpPr/>
              <p:nvPr/>
            </p:nvSpPr>
            <p:spPr>
              <a:xfrm rot="4431757">
                <a:off x="6409099" y="3933173"/>
                <a:ext cx="131401" cy="33998"/>
              </a:xfrm>
              <a:custGeom>
                <a:avLst/>
                <a:gdLst>
                  <a:gd name="connsiteX0" fmla="*/ 93793 w 131401"/>
                  <a:gd name="connsiteY0" fmla="*/ 308 h 33998"/>
                  <a:gd name="connsiteX1" fmla="*/ 131401 w 131401"/>
                  <a:gd name="connsiteY1" fmla="*/ 7754 h 33998"/>
                  <a:gd name="connsiteX2" fmla="*/ 129558 w 131401"/>
                  <a:gd name="connsiteY2" fmla="*/ 31898 h 33998"/>
                  <a:gd name="connsiteX3" fmla="*/ 91988 w 131401"/>
                  <a:gd name="connsiteY3" fmla="*/ 31710 h 33998"/>
                  <a:gd name="connsiteX4" fmla="*/ 0 w 131401"/>
                  <a:gd name="connsiteY4" fmla="*/ 6588 h 33998"/>
                  <a:gd name="connsiteX5" fmla="*/ 93793 w 131401"/>
                  <a:gd name="connsiteY5" fmla="*/ 308 h 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401" h="33998">
                    <a:moveTo>
                      <a:pt x="93793" y="308"/>
                    </a:moveTo>
                    <a:cubicBezTo>
                      <a:pt x="107295" y="-1196"/>
                      <a:pt x="119066" y="3053"/>
                      <a:pt x="131401" y="7754"/>
                    </a:cubicBezTo>
                    <a:cubicBezTo>
                      <a:pt x="130837" y="15802"/>
                      <a:pt x="130235" y="23850"/>
                      <a:pt x="129558" y="31898"/>
                    </a:cubicBezTo>
                    <a:cubicBezTo>
                      <a:pt x="116734" y="33666"/>
                      <a:pt x="104700" y="35659"/>
                      <a:pt x="91988" y="31710"/>
                    </a:cubicBezTo>
                    <a:cubicBezTo>
                      <a:pt x="61752" y="22083"/>
                      <a:pt x="29936" y="16931"/>
                      <a:pt x="0" y="6588"/>
                    </a:cubicBezTo>
                    <a:cubicBezTo>
                      <a:pt x="31214" y="2790"/>
                      <a:pt x="62541" y="3730"/>
                      <a:pt x="93793" y="3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18" name="Freeform: Shape 1217">
                <a:extLst>
                  <a:ext uri="{FF2B5EF4-FFF2-40B4-BE49-F238E27FC236}">
                    <a16:creationId xmlns:a16="http://schemas.microsoft.com/office/drawing/2014/main" id="{364C5A03-6598-F04C-CEBC-3DBF4E388AE0}"/>
                  </a:ext>
                </a:extLst>
              </p:cNvPr>
              <p:cNvSpPr/>
              <p:nvPr/>
            </p:nvSpPr>
            <p:spPr>
              <a:xfrm rot="4431757">
                <a:off x="6401090" y="4109738"/>
                <a:ext cx="137305" cy="39240"/>
              </a:xfrm>
              <a:custGeom>
                <a:avLst/>
                <a:gdLst>
                  <a:gd name="connsiteX0" fmla="*/ 40729 w 137305"/>
                  <a:gd name="connsiteY0" fmla="*/ 2160 h 39240"/>
                  <a:gd name="connsiteX1" fmla="*/ 137305 w 137305"/>
                  <a:gd name="connsiteY1" fmla="*/ 36270 h 39240"/>
                  <a:gd name="connsiteX2" fmla="*/ 31214 w 137305"/>
                  <a:gd name="connsiteY2" fmla="*/ 39241 h 39240"/>
                  <a:gd name="connsiteX3" fmla="*/ 0 w 137305"/>
                  <a:gd name="connsiteY3" fmla="*/ 27733 h 39240"/>
                  <a:gd name="connsiteX4" fmla="*/ 4400 w 137305"/>
                  <a:gd name="connsiteY4" fmla="*/ 3025 h 39240"/>
                  <a:gd name="connsiteX5" fmla="*/ 40729 w 137305"/>
                  <a:gd name="connsiteY5" fmla="*/ 2160 h 3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5" h="39240">
                    <a:moveTo>
                      <a:pt x="40729" y="2160"/>
                    </a:moveTo>
                    <a:cubicBezTo>
                      <a:pt x="73372" y="13479"/>
                      <a:pt x="105903" y="20926"/>
                      <a:pt x="137305" y="36270"/>
                    </a:cubicBezTo>
                    <a:cubicBezTo>
                      <a:pt x="101917" y="39767"/>
                      <a:pt x="66641" y="38864"/>
                      <a:pt x="31214" y="39241"/>
                    </a:cubicBezTo>
                    <a:cubicBezTo>
                      <a:pt x="19180" y="38827"/>
                      <a:pt x="10229" y="33223"/>
                      <a:pt x="0" y="27733"/>
                    </a:cubicBezTo>
                    <a:cubicBezTo>
                      <a:pt x="1504" y="19497"/>
                      <a:pt x="2745" y="11223"/>
                      <a:pt x="4400" y="3025"/>
                    </a:cubicBezTo>
                    <a:cubicBezTo>
                      <a:pt x="16660" y="279"/>
                      <a:pt x="28394" y="-1714"/>
                      <a:pt x="40729" y="21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19" name="Freeform: Shape 1218">
                <a:extLst>
                  <a:ext uri="{FF2B5EF4-FFF2-40B4-BE49-F238E27FC236}">
                    <a16:creationId xmlns:a16="http://schemas.microsoft.com/office/drawing/2014/main" id="{141AAFA1-371E-31E2-2CA6-050947DFC1FE}"/>
                  </a:ext>
                </a:extLst>
              </p:cNvPr>
              <p:cNvSpPr/>
              <p:nvPr/>
            </p:nvSpPr>
            <p:spPr>
              <a:xfrm rot="4431757">
                <a:off x="6333742" y="3945453"/>
                <a:ext cx="125835" cy="39154"/>
              </a:xfrm>
              <a:custGeom>
                <a:avLst/>
                <a:gdLst>
                  <a:gd name="connsiteX0" fmla="*/ 0 w 125835"/>
                  <a:gd name="connsiteY0" fmla="*/ 0 h 39154"/>
                  <a:gd name="connsiteX1" fmla="*/ 94207 w 125835"/>
                  <a:gd name="connsiteY1" fmla="*/ 4513 h 39154"/>
                  <a:gd name="connsiteX2" fmla="*/ 125835 w 125835"/>
                  <a:gd name="connsiteY2" fmla="*/ 15908 h 39154"/>
                  <a:gd name="connsiteX3" fmla="*/ 120758 w 125835"/>
                  <a:gd name="connsiteY3" fmla="*/ 38886 h 39154"/>
                  <a:gd name="connsiteX4" fmla="*/ 87438 w 125835"/>
                  <a:gd name="connsiteY4" fmla="*/ 35426 h 39154"/>
                  <a:gd name="connsiteX5" fmla="*/ 0 w 125835"/>
                  <a:gd name="connsiteY5" fmla="*/ 0 h 3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35" h="39154">
                    <a:moveTo>
                      <a:pt x="0" y="0"/>
                    </a:moveTo>
                    <a:cubicBezTo>
                      <a:pt x="31440" y="940"/>
                      <a:pt x="62767" y="3874"/>
                      <a:pt x="94207" y="4513"/>
                    </a:cubicBezTo>
                    <a:cubicBezTo>
                      <a:pt x="106166" y="5077"/>
                      <a:pt x="115643" y="10342"/>
                      <a:pt x="125835" y="15908"/>
                    </a:cubicBezTo>
                    <a:cubicBezTo>
                      <a:pt x="124105" y="23542"/>
                      <a:pt x="122450" y="31214"/>
                      <a:pt x="120758" y="38886"/>
                    </a:cubicBezTo>
                    <a:cubicBezTo>
                      <a:pt x="109062" y="39074"/>
                      <a:pt x="98494" y="40278"/>
                      <a:pt x="87438" y="35426"/>
                    </a:cubicBezTo>
                    <a:cubicBezTo>
                      <a:pt x="58781" y="22452"/>
                      <a:pt x="28845" y="1271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20" name="Freeform: Shape 1219">
                <a:extLst>
                  <a:ext uri="{FF2B5EF4-FFF2-40B4-BE49-F238E27FC236}">
                    <a16:creationId xmlns:a16="http://schemas.microsoft.com/office/drawing/2014/main" id="{7153DD1A-0A51-B610-FE20-B6EAEC60C3DD}"/>
                  </a:ext>
                </a:extLst>
              </p:cNvPr>
              <p:cNvSpPr/>
              <p:nvPr/>
            </p:nvSpPr>
            <p:spPr>
              <a:xfrm rot="4431757">
                <a:off x="6265757" y="3944315"/>
                <a:ext cx="113161" cy="53628"/>
              </a:xfrm>
              <a:custGeom>
                <a:avLst/>
                <a:gdLst>
                  <a:gd name="connsiteX0" fmla="*/ 0 w 113161"/>
                  <a:gd name="connsiteY0" fmla="*/ 0 h 53628"/>
                  <a:gd name="connsiteX1" fmla="*/ 83752 w 113161"/>
                  <a:gd name="connsiteY1" fmla="*/ 16209 h 53628"/>
                  <a:gd name="connsiteX2" fmla="*/ 113161 w 113161"/>
                  <a:gd name="connsiteY2" fmla="*/ 31891 h 53628"/>
                  <a:gd name="connsiteX3" fmla="*/ 104211 w 113161"/>
                  <a:gd name="connsiteY3" fmla="*/ 53628 h 53628"/>
                  <a:gd name="connsiteX4" fmla="*/ 73523 w 113161"/>
                  <a:gd name="connsiteY4" fmla="*/ 44791 h 53628"/>
                  <a:gd name="connsiteX5" fmla="*/ 0 w 113161"/>
                  <a:gd name="connsiteY5" fmla="*/ 0 h 5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161" h="53628">
                    <a:moveTo>
                      <a:pt x="0" y="0"/>
                    </a:moveTo>
                    <a:cubicBezTo>
                      <a:pt x="28093" y="4588"/>
                      <a:pt x="55547" y="12147"/>
                      <a:pt x="83752" y="16209"/>
                    </a:cubicBezTo>
                    <a:cubicBezTo>
                      <a:pt x="95486" y="18127"/>
                      <a:pt x="104211" y="24633"/>
                      <a:pt x="113161" y="31891"/>
                    </a:cubicBezTo>
                    <a:cubicBezTo>
                      <a:pt x="110153" y="39149"/>
                      <a:pt x="107182" y="46370"/>
                      <a:pt x="104211" y="53628"/>
                    </a:cubicBezTo>
                    <a:cubicBezTo>
                      <a:pt x="93229" y="52011"/>
                      <a:pt x="83000" y="51259"/>
                      <a:pt x="73523" y="44791"/>
                    </a:cubicBezTo>
                    <a:cubicBezTo>
                      <a:pt x="49793" y="28619"/>
                      <a:pt x="24182" y="1557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21" name="Freeform: Shape 1220">
                <a:extLst>
                  <a:ext uri="{FF2B5EF4-FFF2-40B4-BE49-F238E27FC236}">
                    <a16:creationId xmlns:a16="http://schemas.microsoft.com/office/drawing/2014/main" id="{9B705722-BA9B-B0D8-8D5D-468678936863}"/>
                  </a:ext>
                </a:extLst>
              </p:cNvPr>
              <p:cNvSpPr/>
              <p:nvPr/>
            </p:nvSpPr>
            <p:spPr>
              <a:xfrm rot="4431757">
                <a:off x="6306761" y="4105701"/>
                <a:ext cx="127640" cy="49220"/>
              </a:xfrm>
              <a:custGeom>
                <a:avLst/>
                <a:gdLst>
                  <a:gd name="connsiteX0" fmla="*/ 6957 w 127640"/>
                  <a:gd name="connsiteY0" fmla="*/ 873 h 49220"/>
                  <a:gd name="connsiteX1" fmla="*/ 8424 w 127640"/>
                  <a:gd name="connsiteY1" fmla="*/ 760 h 49220"/>
                  <a:gd name="connsiteX2" fmla="*/ 41594 w 127640"/>
                  <a:gd name="connsiteY2" fmla="*/ 3844 h 49220"/>
                  <a:gd name="connsiteX3" fmla="*/ 127640 w 127640"/>
                  <a:gd name="connsiteY3" fmla="*/ 49198 h 49220"/>
                  <a:gd name="connsiteX4" fmla="*/ 28544 w 127640"/>
                  <a:gd name="connsiteY4" fmla="*/ 40398 h 49220"/>
                  <a:gd name="connsiteX5" fmla="*/ 0 w 127640"/>
                  <a:gd name="connsiteY5" fmla="*/ 25656 h 49220"/>
                  <a:gd name="connsiteX6" fmla="*/ 6957 w 127640"/>
                  <a:gd name="connsiteY6" fmla="*/ 873 h 49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40" h="49220">
                    <a:moveTo>
                      <a:pt x="6957" y="873"/>
                    </a:moveTo>
                    <a:lnTo>
                      <a:pt x="8424" y="760"/>
                    </a:lnTo>
                    <a:cubicBezTo>
                      <a:pt x="19932" y="8"/>
                      <a:pt x="30838" y="-1421"/>
                      <a:pt x="41594" y="3844"/>
                    </a:cubicBezTo>
                    <a:cubicBezTo>
                      <a:pt x="70815" y="18473"/>
                      <a:pt x="100488" y="30545"/>
                      <a:pt x="127640" y="49198"/>
                    </a:cubicBezTo>
                    <a:cubicBezTo>
                      <a:pt x="94169" y="49612"/>
                      <a:pt x="61601" y="44084"/>
                      <a:pt x="28544" y="40398"/>
                    </a:cubicBezTo>
                    <a:cubicBezTo>
                      <a:pt x="17036" y="38894"/>
                      <a:pt x="9101" y="32049"/>
                      <a:pt x="0" y="25656"/>
                    </a:cubicBezTo>
                    <a:cubicBezTo>
                      <a:pt x="2369" y="17383"/>
                      <a:pt x="4701" y="9146"/>
                      <a:pt x="6957" y="8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22" name="Freeform: Shape 1221">
                <a:extLst>
                  <a:ext uri="{FF2B5EF4-FFF2-40B4-BE49-F238E27FC236}">
                    <a16:creationId xmlns:a16="http://schemas.microsoft.com/office/drawing/2014/main" id="{FC2A1212-7635-BC74-7847-760CE342D4F5}"/>
                  </a:ext>
                </a:extLst>
              </p:cNvPr>
              <p:cNvSpPr/>
              <p:nvPr/>
            </p:nvSpPr>
            <p:spPr>
              <a:xfrm rot="4431757">
                <a:off x="6204177" y="3930340"/>
                <a:ext cx="95448" cy="68821"/>
              </a:xfrm>
              <a:custGeom>
                <a:avLst/>
                <a:gdLst>
                  <a:gd name="connsiteX0" fmla="*/ 0 w 95448"/>
                  <a:gd name="connsiteY0" fmla="*/ 0 h 68821"/>
                  <a:gd name="connsiteX1" fmla="*/ 11546 w 95448"/>
                  <a:gd name="connsiteY1" fmla="*/ 4814 h 68821"/>
                  <a:gd name="connsiteX2" fmla="*/ 70477 w 95448"/>
                  <a:gd name="connsiteY2" fmla="*/ 29259 h 68821"/>
                  <a:gd name="connsiteX3" fmla="*/ 95448 w 95448"/>
                  <a:gd name="connsiteY3" fmla="*/ 49191 h 68821"/>
                  <a:gd name="connsiteX4" fmla="*/ 82737 w 95448"/>
                  <a:gd name="connsiteY4" fmla="*/ 68822 h 68821"/>
                  <a:gd name="connsiteX5" fmla="*/ 56186 w 95448"/>
                  <a:gd name="connsiteY5" fmla="*/ 54456 h 68821"/>
                  <a:gd name="connsiteX6" fmla="*/ 0 w 95448"/>
                  <a:gd name="connsiteY6" fmla="*/ 0 h 6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448" h="68821">
                    <a:moveTo>
                      <a:pt x="0" y="0"/>
                    </a:moveTo>
                    <a:cubicBezTo>
                      <a:pt x="3836" y="1579"/>
                      <a:pt x="7710" y="3197"/>
                      <a:pt x="11546" y="4814"/>
                    </a:cubicBezTo>
                    <a:cubicBezTo>
                      <a:pt x="31101" y="13238"/>
                      <a:pt x="50357" y="22189"/>
                      <a:pt x="70477" y="29259"/>
                    </a:cubicBezTo>
                    <a:cubicBezTo>
                      <a:pt x="81383" y="32944"/>
                      <a:pt x="88152" y="40804"/>
                      <a:pt x="95448" y="49191"/>
                    </a:cubicBezTo>
                    <a:cubicBezTo>
                      <a:pt x="91236" y="55735"/>
                      <a:pt x="86986" y="62278"/>
                      <a:pt x="82737" y="68822"/>
                    </a:cubicBezTo>
                    <a:cubicBezTo>
                      <a:pt x="72884" y="65212"/>
                      <a:pt x="63519" y="62504"/>
                      <a:pt x="56186" y="54456"/>
                    </a:cubicBezTo>
                    <a:cubicBezTo>
                      <a:pt x="38435" y="35238"/>
                      <a:pt x="18503" y="1846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23" name="Freeform: Shape 1222">
                <a:extLst>
                  <a:ext uri="{FF2B5EF4-FFF2-40B4-BE49-F238E27FC236}">
                    <a16:creationId xmlns:a16="http://schemas.microsoft.com/office/drawing/2014/main" id="{AE12F843-7301-EFFD-1AA6-BD5EF7AD69A1}"/>
                  </a:ext>
                </a:extLst>
              </p:cNvPr>
              <p:cNvSpPr/>
              <p:nvPr/>
            </p:nvSpPr>
            <p:spPr>
              <a:xfrm rot="4431757">
                <a:off x="6210728" y="4082434"/>
                <a:ext cx="114928" cy="65587"/>
              </a:xfrm>
              <a:custGeom>
                <a:avLst/>
                <a:gdLst>
                  <a:gd name="connsiteX0" fmla="*/ 13877 w 114928"/>
                  <a:gd name="connsiteY0" fmla="*/ 0 h 65587"/>
                  <a:gd name="connsiteX1" fmla="*/ 41970 w 114928"/>
                  <a:gd name="connsiteY1" fmla="*/ 6882 h 65587"/>
                  <a:gd name="connsiteX2" fmla="*/ 114929 w 114928"/>
                  <a:gd name="connsiteY2" fmla="*/ 65588 h 65587"/>
                  <a:gd name="connsiteX3" fmla="*/ 22113 w 114928"/>
                  <a:gd name="connsiteY3" fmla="*/ 41820 h 65587"/>
                  <a:gd name="connsiteX4" fmla="*/ 0 w 114928"/>
                  <a:gd name="connsiteY4" fmla="*/ 23204 h 65587"/>
                  <a:gd name="connsiteX5" fmla="*/ 13877 w 114928"/>
                  <a:gd name="connsiteY5" fmla="*/ 0 h 6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928" h="65587">
                    <a:moveTo>
                      <a:pt x="13877" y="0"/>
                    </a:moveTo>
                    <a:cubicBezTo>
                      <a:pt x="23542" y="226"/>
                      <a:pt x="33734" y="1391"/>
                      <a:pt x="41970" y="6882"/>
                    </a:cubicBezTo>
                    <a:cubicBezTo>
                      <a:pt x="67205" y="25648"/>
                      <a:pt x="93079" y="42609"/>
                      <a:pt x="114929" y="65588"/>
                    </a:cubicBezTo>
                    <a:cubicBezTo>
                      <a:pt x="82737" y="61601"/>
                      <a:pt x="53027" y="50883"/>
                      <a:pt x="22113" y="41820"/>
                    </a:cubicBezTo>
                    <a:cubicBezTo>
                      <a:pt x="12824" y="38811"/>
                      <a:pt x="6431" y="30124"/>
                      <a:pt x="0" y="23204"/>
                    </a:cubicBezTo>
                    <a:cubicBezTo>
                      <a:pt x="4325" y="16021"/>
                      <a:pt x="7522" y="5303"/>
                      <a:pt x="138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24" name="Freeform: Shape 1223">
                <a:extLst>
                  <a:ext uri="{FF2B5EF4-FFF2-40B4-BE49-F238E27FC236}">
                    <a16:creationId xmlns:a16="http://schemas.microsoft.com/office/drawing/2014/main" id="{68CE65C4-BC92-DE15-8828-F7FFB5BFC49E}"/>
                  </a:ext>
                </a:extLst>
              </p:cNvPr>
              <p:cNvSpPr/>
              <p:nvPr/>
            </p:nvSpPr>
            <p:spPr>
              <a:xfrm rot="4431757">
                <a:off x="6152949" y="3902119"/>
                <a:ext cx="71792" cy="81533"/>
              </a:xfrm>
              <a:custGeom>
                <a:avLst/>
                <a:gdLst>
                  <a:gd name="connsiteX0" fmla="*/ 0 w 71792"/>
                  <a:gd name="connsiteY0" fmla="*/ 0 h 81533"/>
                  <a:gd name="connsiteX1" fmla="*/ 54493 w 71792"/>
                  <a:gd name="connsiteY1" fmla="*/ 42309 h 81533"/>
                  <a:gd name="connsiteX2" fmla="*/ 71793 w 71792"/>
                  <a:gd name="connsiteY2" fmla="*/ 66340 h 81533"/>
                  <a:gd name="connsiteX3" fmla="*/ 53440 w 71792"/>
                  <a:gd name="connsiteY3" fmla="*/ 81533 h 81533"/>
                  <a:gd name="connsiteX4" fmla="*/ 34938 w 71792"/>
                  <a:gd name="connsiteY4" fmla="*/ 62015 h 81533"/>
                  <a:gd name="connsiteX5" fmla="*/ 0 w 71792"/>
                  <a:gd name="connsiteY5" fmla="*/ 0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792" h="81533">
                    <a:moveTo>
                      <a:pt x="0" y="0"/>
                    </a:moveTo>
                    <a:cubicBezTo>
                      <a:pt x="18240" y="14065"/>
                      <a:pt x="35389" y="29334"/>
                      <a:pt x="54493" y="42309"/>
                    </a:cubicBezTo>
                    <a:cubicBezTo>
                      <a:pt x="63632" y="48138"/>
                      <a:pt x="67393" y="56863"/>
                      <a:pt x="71793" y="66340"/>
                    </a:cubicBezTo>
                    <a:cubicBezTo>
                      <a:pt x="65776" y="71492"/>
                      <a:pt x="59683" y="76607"/>
                      <a:pt x="53440" y="81533"/>
                    </a:cubicBezTo>
                    <a:cubicBezTo>
                      <a:pt x="46220" y="75479"/>
                      <a:pt x="39037" y="70815"/>
                      <a:pt x="34938" y="62015"/>
                    </a:cubicBezTo>
                    <a:cubicBezTo>
                      <a:pt x="24708" y="40466"/>
                      <a:pt x="11922" y="2057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25" name="Freeform: Shape 1224">
                <a:extLst>
                  <a:ext uri="{FF2B5EF4-FFF2-40B4-BE49-F238E27FC236}">
                    <a16:creationId xmlns:a16="http://schemas.microsoft.com/office/drawing/2014/main" id="{032B0883-9B2A-E055-D207-E8332F39050C}"/>
                  </a:ext>
                </a:extLst>
              </p:cNvPr>
              <p:cNvSpPr/>
              <p:nvPr/>
            </p:nvSpPr>
            <p:spPr>
              <a:xfrm rot="4431757">
                <a:off x="6115509" y="3860928"/>
                <a:ext cx="43098" cy="85632"/>
              </a:xfrm>
              <a:custGeom>
                <a:avLst/>
                <a:gdLst>
                  <a:gd name="connsiteX0" fmla="*/ 0 w 43098"/>
                  <a:gd name="connsiteY0" fmla="*/ 0 h 85632"/>
                  <a:gd name="connsiteX1" fmla="*/ 35163 w 43098"/>
                  <a:gd name="connsiteY1" fmla="*/ 50958 h 85632"/>
                  <a:gd name="connsiteX2" fmla="*/ 43098 w 43098"/>
                  <a:gd name="connsiteY2" fmla="*/ 75892 h 85632"/>
                  <a:gd name="connsiteX3" fmla="*/ 21587 w 43098"/>
                  <a:gd name="connsiteY3" fmla="*/ 85632 h 85632"/>
                  <a:gd name="connsiteX4" fmla="*/ 10116 w 43098"/>
                  <a:gd name="connsiteY4" fmla="*/ 63707 h 85632"/>
                  <a:gd name="connsiteX5" fmla="*/ 0 w 43098"/>
                  <a:gd name="connsiteY5" fmla="*/ 0 h 8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098" h="85632">
                    <a:moveTo>
                      <a:pt x="0" y="0"/>
                    </a:moveTo>
                    <a:cubicBezTo>
                      <a:pt x="11696" y="17036"/>
                      <a:pt x="22301" y="34712"/>
                      <a:pt x="35163" y="50958"/>
                    </a:cubicBezTo>
                    <a:cubicBezTo>
                      <a:pt x="41293" y="58442"/>
                      <a:pt x="41293" y="66754"/>
                      <a:pt x="43098" y="75892"/>
                    </a:cubicBezTo>
                    <a:cubicBezTo>
                      <a:pt x="35953" y="79202"/>
                      <a:pt x="28770" y="82436"/>
                      <a:pt x="21587" y="85632"/>
                    </a:cubicBezTo>
                    <a:cubicBezTo>
                      <a:pt x="16171" y="78713"/>
                      <a:pt x="10681" y="73034"/>
                      <a:pt x="10116" y="63707"/>
                    </a:cubicBezTo>
                    <a:cubicBezTo>
                      <a:pt x="7973" y="42271"/>
                      <a:pt x="3535" y="21248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26" name="Freeform: Shape 1225">
                <a:extLst>
                  <a:ext uri="{FF2B5EF4-FFF2-40B4-BE49-F238E27FC236}">
                    <a16:creationId xmlns:a16="http://schemas.microsoft.com/office/drawing/2014/main" id="{8D720F9B-70CA-EED6-0CD1-D5E92830A75B}"/>
                  </a:ext>
                </a:extLst>
              </p:cNvPr>
              <p:cNvSpPr/>
              <p:nvPr/>
            </p:nvSpPr>
            <p:spPr>
              <a:xfrm rot="4431757">
                <a:off x="6051087" y="3584905"/>
                <a:ext cx="26438" cy="34937"/>
              </a:xfrm>
              <a:custGeom>
                <a:avLst/>
                <a:gdLst>
                  <a:gd name="connsiteX0" fmla="*/ 24445 w 26438"/>
                  <a:gd name="connsiteY0" fmla="*/ 0 h 34937"/>
                  <a:gd name="connsiteX1" fmla="*/ 26438 w 26438"/>
                  <a:gd name="connsiteY1" fmla="*/ 34937 h 34937"/>
                  <a:gd name="connsiteX2" fmla="*/ 0 w 26438"/>
                  <a:gd name="connsiteY2" fmla="*/ 15758 h 34937"/>
                  <a:gd name="connsiteX3" fmla="*/ 14893 w 26438"/>
                  <a:gd name="connsiteY3" fmla="*/ 5979 h 34937"/>
                  <a:gd name="connsiteX4" fmla="*/ 24445 w 26438"/>
                  <a:gd name="connsiteY4" fmla="*/ 0 h 3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8" h="34937">
                    <a:moveTo>
                      <a:pt x="24445" y="0"/>
                    </a:moveTo>
                    <a:cubicBezTo>
                      <a:pt x="25949" y="11583"/>
                      <a:pt x="26250" y="23241"/>
                      <a:pt x="26438" y="34937"/>
                    </a:cubicBezTo>
                    <a:cubicBezTo>
                      <a:pt x="17412" y="28807"/>
                      <a:pt x="8612" y="22414"/>
                      <a:pt x="0" y="15758"/>
                    </a:cubicBezTo>
                    <a:cubicBezTo>
                      <a:pt x="4927" y="12448"/>
                      <a:pt x="9891" y="9176"/>
                      <a:pt x="14893" y="5979"/>
                    </a:cubicBezTo>
                    <a:cubicBezTo>
                      <a:pt x="18052" y="3949"/>
                      <a:pt x="21248" y="1955"/>
                      <a:pt x="244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27" name="Freeform: Shape 1226">
                <a:extLst>
                  <a:ext uri="{FF2B5EF4-FFF2-40B4-BE49-F238E27FC236}">
                    <a16:creationId xmlns:a16="http://schemas.microsoft.com/office/drawing/2014/main" id="{075188BC-239A-0F82-6C0B-44560FF67624}"/>
                  </a:ext>
                </a:extLst>
              </p:cNvPr>
              <p:cNvSpPr/>
              <p:nvPr/>
            </p:nvSpPr>
            <p:spPr>
              <a:xfrm rot="4431757">
                <a:off x="6120007" y="4035657"/>
                <a:ext cx="94733" cy="82924"/>
              </a:xfrm>
              <a:custGeom>
                <a:avLst/>
                <a:gdLst>
                  <a:gd name="connsiteX0" fmla="*/ 17375 w 94733"/>
                  <a:gd name="connsiteY0" fmla="*/ 0 h 82924"/>
                  <a:gd name="connsiteX1" fmla="*/ 43437 w 94733"/>
                  <a:gd name="connsiteY1" fmla="*/ 12260 h 82924"/>
                  <a:gd name="connsiteX2" fmla="*/ 94734 w 94733"/>
                  <a:gd name="connsiteY2" fmla="*/ 82925 h 82924"/>
                  <a:gd name="connsiteX3" fmla="*/ 16359 w 94733"/>
                  <a:gd name="connsiteY3" fmla="*/ 42985 h 82924"/>
                  <a:gd name="connsiteX4" fmla="*/ 0 w 94733"/>
                  <a:gd name="connsiteY4" fmla="*/ 20158 h 82924"/>
                  <a:gd name="connsiteX5" fmla="*/ 17375 w 94733"/>
                  <a:gd name="connsiteY5" fmla="*/ 0 h 8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733" h="82924">
                    <a:moveTo>
                      <a:pt x="17375" y="0"/>
                    </a:moveTo>
                    <a:cubicBezTo>
                      <a:pt x="27040" y="2858"/>
                      <a:pt x="36555" y="4250"/>
                      <a:pt x="43437" y="12260"/>
                    </a:cubicBezTo>
                    <a:cubicBezTo>
                      <a:pt x="62128" y="35013"/>
                      <a:pt x="81383" y="56336"/>
                      <a:pt x="94734" y="82925"/>
                    </a:cubicBezTo>
                    <a:cubicBezTo>
                      <a:pt x="66377" y="73448"/>
                      <a:pt x="42045" y="57690"/>
                      <a:pt x="16359" y="42985"/>
                    </a:cubicBezTo>
                    <a:cubicBezTo>
                      <a:pt x="7559" y="37908"/>
                      <a:pt x="4588" y="28657"/>
                      <a:pt x="0" y="20158"/>
                    </a:cubicBezTo>
                    <a:cubicBezTo>
                      <a:pt x="5904" y="13501"/>
                      <a:pt x="11734" y="6807"/>
                      <a:pt x="17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28" name="Freeform: Shape 1227">
                <a:extLst>
                  <a:ext uri="{FF2B5EF4-FFF2-40B4-BE49-F238E27FC236}">
                    <a16:creationId xmlns:a16="http://schemas.microsoft.com/office/drawing/2014/main" id="{AA1C9A3D-59FB-714C-9914-529C68AD26CF}"/>
                  </a:ext>
                </a:extLst>
              </p:cNvPr>
              <p:cNvSpPr/>
              <p:nvPr/>
            </p:nvSpPr>
            <p:spPr>
              <a:xfrm rot="4431757">
                <a:off x="6082061" y="3802875"/>
                <a:ext cx="31318" cy="77170"/>
              </a:xfrm>
              <a:custGeom>
                <a:avLst/>
                <a:gdLst>
                  <a:gd name="connsiteX0" fmla="*/ 11395 w 31318"/>
                  <a:gd name="connsiteY0" fmla="*/ 0 h 77170"/>
                  <a:gd name="connsiteX1" fmla="*/ 29071 w 31318"/>
                  <a:gd name="connsiteY1" fmla="*/ 49529 h 77170"/>
                  <a:gd name="connsiteX2" fmla="*/ 29146 w 31318"/>
                  <a:gd name="connsiteY2" fmla="*/ 74576 h 77170"/>
                  <a:gd name="connsiteX3" fmla="*/ 4626 w 31318"/>
                  <a:gd name="connsiteY3" fmla="*/ 77171 h 77170"/>
                  <a:gd name="connsiteX4" fmla="*/ 414 w 31318"/>
                  <a:gd name="connsiteY4" fmla="*/ 57653 h 77170"/>
                  <a:gd name="connsiteX5" fmla="*/ 11395 w 31318"/>
                  <a:gd name="connsiteY5" fmla="*/ 0 h 7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18" h="77170">
                    <a:moveTo>
                      <a:pt x="11395" y="0"/>
                    </a:moveTo>
                    <a:cubicBezTo>
                      <a:pt x="18955" y="15833"/>
                      <a:pt x="22377" y="33245"/>
                      <a:pt x="29071" y="49529"/>
                    </a:cubicBezTo>
                    <a:cubicBezTo>
                      <a:pt x="33133" y="58104"/>
                      <a:pt x="30763" y="65813"/>
                      <a:pt x="29146" y="74576"/>
                    </a:cubicBezTo>
                    <a:cubicBezTo>
                      <a:pt x="20985" y="75479"/>
                      <a:pt x="12825" y="76306"/>
                      <a:pt x="4626" y="77171"/>
                    </a:cubicBezTo>
                    <a:cubicBezTo>
                      <a:pt x="2821" y="71229"/>
                      <a:pt x="-1316" y="63820"/>
                      <a:pt x="414" y="57653"/>
                    </a:cubicBezTo>
                    <a:cubicBezTo>
                      <a:pt x="4889" y="38548"/>
                      <a:pt x="7447" y="19180"/>
                      <a:pt x="113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29" name="Freeform: Shape 1228">
                <a:extLst>
                  <a:ext uri="{FF2B5EF4-FFF2-40B4-BE49-F238E27FC236}">
                    <a16:creationId xmlns:a16="http://schemas.microsoft.com/office/drawing/2014/main" id="{E80BA1CD-E934-2DC6-B5DF-F9D6B4F00DDF}"/>
                  </a:ext>
                </a:extLst>
              </p:cNvPr>
              <p:cNvSpPr/>
              <p:nvPr/>
            </p:nvSpPr>
            <p:spPr>
              <a:xfrm rot="4431757">
                <a:off x="6043946" y="3655699"/>
                <a:ext cx="34202" cy="54568"/>
              </a:xfrm>
              <a:custGeom>
                <a:avLst/>
                <a:gdLst>
                  <a:gd name="connsiteX0" fmla="*/ 32468 w 34202"/>
                  <a:gd name="connsiteY0" fmla="*/ 0 h 54568"/>
                  <a:gd name="connsiteX1" fmla="*/ 34122 w 34202"/>
                  <a:gd name="connsiteY1" fmla="*/ 40240 h 54568"/>
                  <a:gd name="connsiteX2" fmla="*/ 25849 w 34202"/>
                  <a:gd name="connsiteY2" fmla="*/ 54569 h 54568"/>
                  <a:gd name="connsiteX3" fmla="*/ 12 w 34202"/>
                  <a:gd name="connsiteY3" fmla="*/ 36592 h 54568"/>
                  <a:gd name="connsiteX4" fmla="*/ 32468 w 34202"/>
                  <a:gd name="connsiteY4" fmla="*/ 0 h 5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02" h="54568">
                    <a:moveTo>
                      <a:pt x="32468" y="0"/>
                    </a:moveTo>
                    <a:cubicBezTo>
                      <a:pt x="33483" y="13388"/>
                      <a:pt x="34122" y="26814"/>
                      <a:pt x="34122" y="40240"/>
                    </a:cubicBezTo>
                    <a:cubicBezTo>
                      <a:pt x="34950" y="46445"/>
                      <a:pt x="29196" y="50206"/>
                      <a:pt x="25849" y="54569"/>
                    </a:cubicBezTo>
                    <a:cubicBezTo>
                      <a:pt x="16146" y="50093"/>
                      <a:pt x="-514" y="50996"/>
                      <a:pt x="12" y="36592"/>
                    </a:cubicBezTo>
                    <a:cubicBezTo>
                      <a:pt x="10317" y="24031"/>
                      <a:pt x="21486" y="12034"/>
                      <a:pt x="324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30" name="Freeform: Shape 1229">
                <a:extLst>
                  <a:ext uri="{FF2B5EF4-FFF2-40B4-BE49-F238E27FC236}">
                    <a16:creationId xmlns:a16="http://schemas.microsoft.com/office/drawing/2014/main" id="{9514E5AD-F934-D131-33AF-921F64C10110}"/>
                  </a:ext>
                </a:extLst>
              </p:cNvPr>
              <p:cNvSpPr/>
              <p:nvPr/>
            </p:nvSpPr>
            <p:spPr>
              <a:xfrm rot="4431757">
                <a:off x="6055527" y="3731549"/>
                <a:ext cx="33266" cy="66828"/>
              </a:xfrm>
              <a:custGeom>
                <a:avLst/>
                <a:gdLst>
                  <a:gd name="connsiteX0" fmla="*/ 25526 w 33266"/>
                  <a:gd name="connsiteY0" fmla="*/ 0 h 66828"/>
                  <a:gd name="connsiteX1" fmla="*/ 32934 w 33266"/>
                  <a:gd name="connsiteY1" fmla="*/ 47348 h 66828"/>
                  <a:gd name="connsiteX2" fmla="*/ 26391 w 33266"/>
                  <a:gd name="connsiteY2" fmla="*/ 66829 h 66828"/>
                  <a:gd name="connsiteX3" fmla="*/ 2134 w 33266"/>
                  <a:gd name="connsiteY3" fmla="*/ 61714 h 66828"/>
                  <a:gd name="connsiteX4" fmla="*/ 2434 w 33266"/>
                  <a:gd name="connsiteY4" fmla="*/ 44302 h 66828"/>
                  <a:gd name="connsiteX5" fmla="*/ 25526 w 33266"/>
                  <a:gd name="connsiteY5" fmla="*/ 0 h 6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66" h="66828">
                    <a:moveTo>
                      <a:pt x="25526" y="0"/>
                    </a:moveTo>
                    <a:cubicBezTo>
                      <a:pt x="30264" y="15118"/>
                      <a:pt x="30189" y="31703"/>
                      <a:pt x="32934" y="47348"/>
                    </a:cubicBezTo>
                    <a:cubicBezTo>
                      <a:pt x="34551" y="55434"/>
                      <a:pt x="29926" y="60172"/>
                      <a:pt x="26391" y="66829"/>
                    </a:cubicBezTo>
                    <a:cubicBezTo>
                      <a:pt x="18530" y="65287"/>
                      <a:pt x="9392" y="65136"/>
                      <a:pt x="2134" y="61714"/>
                    </a:cubicBezTo>
                    <a:cubicBezTo>
                      <a:pt x="-123" y="55697"/>
                      <a:pt x="-1364" y="50018"/>
                      <a:pt x="2434" y="44302"/>
                    </a:cubicBezTo>
                    <a:cubicBezTo>
                      <a:pt x="10671" y="29785"/>
                      <a:pt x="17440" y="14554"/>
                      <a:pt x="25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31" name="Freeform: Shape 1230">
                <a:extLst>
                  <a:ext uri="{FF2B5EF4-FFF2-40B4-BE49-F238E27FC236}">
                    <a16:creationId xmlns:a16="http://schemas.microsoft.com/office/drawing/2014/main" id="{165293E8-F9B0-6C17-6452-9986F727C072}"/>
                  </a:ext>
                </a:extLst>
              </p:cNvPr>
              <p:cNvSpPr/>
              <p:nvPr/>
            </p:nvSpPr>
            <p:spPr>
              <a:xfrm rot="4431757">
                <a:off x="6045107" y="3964508"/>
                <a:ext cx="65105" cy="93831"/>
              </a:xfrm>
              <a:custGeom>
                <a:avLst/>
                <a:gdLst>
                  <a:gd name="connsiteX0" fmla="*/ 22759 w 65105"/>
                  <a:gd name="connsiteY0" fmla="*/ 0 h 93831"/>
                  <a:gd name="connsiteX1" fmla="*/ 42353 w 65105"/>
                  <a:gd name="connsiteY1" fmla="*/ 17525 h 93831"/>
                  <a:gd name="connsiteX2" fmla="*/ 65105 w 65105"/>
                  <a:gd name="connsiteY2" fmla="*/ 93831 h 93831"/>
                  <a:gd name="connsiteX3" fmla="*/ 4595 w 65105"/>
                  <a:gd name="connsiteY3" fmla="*/ 35577 h 93831"/>
                  <a:gd name="connsiteX4" fmla="*/ 82 w 65105"/>
                  <a:gd name="connsiteY4" fmla="*/ 14855 h 93831"/>
                  <a:gd name="connsiteX5" fmla="*/ 22759 w 65105"/>
                  <a:gd name="connsiteY5" fmla="*/ 0 h 9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05" h="93831">
                    <a:moveTo>
                      <a:pt x="22759" y="0"/>
                    </a:moveTo>
                    <a:cubicBezTo>
                      <a:pt x="30093" y="4250"/>
                      <a:pt x="39119" y="9214"/>
                      <a:pt x="42353" y="17525"/>
                    </a:cubicBezTo>
                    <a:cubicBezTo>
                      <a:pt x="51680" y="42797"/>
                      <a:pt x="62285" y="66641"/>
                      <a:pt x="65105" y="93831"/>
                    </a:cubicBezTo>
                    <a:cubicBezTo>
                      <a:pt x="41789" y="77585"/>
                      <a:pt x="23211" y="56787"/>
                      <a:pt x="4595" y="35577"/>
                    </a:cubicBezTo>
                    <a:cubicBezTo>
                      <a:pt x="308" y="29973"/>
                      <a:pt x="-257" y="21624"/>
                      <a:pt x="82" y="14855"/>
                    </a:cubicBezTo>
                    <a:cubicBezTo>
                      <a:pt x="5761" y="8574"/>
                      <a:pt x="15501" y="4551"/>
                      <a:pt x="227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32" name="Freeform: Shape 1231">
                <a:extLst>
                  <a:ext uri="{FF2B5EF4-FFF2-40B4-BE49-F238E27FC236}">
                    <a16:creationId xmlns:a16="http://schemas.microsoft.com/office/drawing/2014/main" id="{5CB62B5B-8724-06A9-F214-FD0FDFAA0F1D}"/>
                  </a:ext>
                </a:extLst>
              </p:cNvPr>
              <p:cNvSpPr/>
              <p:nvPr/>
            </p:nvSpPr>
            <p:spPr>
              <a:xfrm rot="4431757">
                <a:off x="5985720" y="3764513"/>
                <a:ext cx="50544" cy="24745"/>
              </a:xfrm>
              <a:custGeom>
                <a:avLst/>
                <a:gdLst>
                  <a:gd name="connsiteX0" fmla="*/ 0 w 50544"/>
                  <a:gd name="connsiteY0" fmla="*/ 0 h 24745"/>
                  <a:gd name="connsiteX1" fmla="*/ 50545 w 50544"/>
                  <a:gd name="connsiteY1" fmla="*/ 9515 h 24745"/>
                  <a:gd name="connsiteX2" fmla="*/ 42722 w 50544"/>
                  <a:gd name="connsiteY2" fmla="*/ 24746 h 24745"/>
                  <a:gd name="connsiteX3" fmla="*/ 0 w 50544"/>
                  <a:gd name="connsiteY3" fmla="*/ 0 h 2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544" h="24745">
                    <a:moveTo>
                      <a:pt x="0" y="0"/>
                    </a:moveTo>
                    <a:cubicBezTo>
                      <a:pt x="16886" y="3046"/>
                      <a:pt x="33471" y="7371"/>
                      <a:pt x="50545" y="9515"/>
                    </a:cubicBezTo>
                    <a:cubicBezTo>
                      <a:pt x="47912" y="14554"/>
                      <a:pt x="45317" y="19631"/>
                      <a:pt x="42722" y="24746"/>
                    </a:cubicBezTo>
                    <a:cubicBezTo>
                      <a:pt x="28732" y="16435"/>
                      <a:pt x="12523" y="1038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33" name="Freeform: Shape 1232">
                <a:extLst>
                  <a:ext uri="{FF2B5EF4-FFF2-40B4-BE49-F238E27FC236}">
                    <a16:creationId xmlns:a16="http://schemas.microsoft.com/office/drawing/2014/main" id="{5EC49358-BE99-3413-EF7D-FE5DFBA72233}"/>
                  </a:ext>
                </a:extLst>
              </p:cNvPr>
              <p:cNvSpPr/>
              <p:nvPr/>
            </p:nvSpPr>
            <p:spPr>
              <a:xfrm rot="4431757">
                <a:off x="5988089" y="3805708"/>
                <a:ext cx="40508" cy="34448"/>
              </a:xfrm>
              <a:custGeom>
                <a:avLst/>
                <a:gdLst>
                  <a:gd name="connsiteX0" fmla="*/ 9590 w 40508"/>
                  <a:gd name="connsiteY0" fmla="*/ 0 h 34448"/>
                  <a:gd name="connsiteX1" fmla="*/ 35464 w 40508"/>
                  <a:gd name="connsiteY1" fmla="*/ 2181 h 34448"/>
                  <a:gd name="connsiteX2" fmla="*/ 36103 w 40508"/>
                  <a:gd name="connsiteY2" fmla="*/ 34449 h 34448"/>
                  <a:gd name="connsiteX3" fmla="*/ 0 w 40508"/>
                  <a:gd name="connsiteY3" fmla="*/ 16435 h 34448"/>
                  <a:gd name="connsiteX4" fmla="*/ 9590 w 40508"/>
                  <a:gd name="connsiteY4" fmla="*/ 0 h 34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08" h="34448">
                    <a:moveTo>
                      <a:pt x="9590" y="0"/>
                    </a:moveTo>
                    <a:cubicBezTo>
                      <a:pt x="18202" y="677"/>
                      <a:pt x="26852" y="1542"/>
                      <a:pt x="35464" y="2181"/>
                    </a:cubicBezTo>
                    <a:cubicBezTo>
                      <a:pt x="42459" y="15795"/>
                      <a:pt x="41707" y="20571"/>
                      <a:pt x="36103" y="34449"/>
                    </a:cubicBezTo>
                    <a:cubicBezTo>
                      <a:pt x="23918" y="28770"/>
                      <a:pt x="11771" y="22978"/>
                      <a:pt x="0" y="16435"/>
                    </a:cubicBezTo>
                    <a:cubicBezTo>
                      <a:pt x="2821" y="10681"/>
                      <a:pt x="5679" y="5077"/>
                      <a:pt x="95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34" name="Freeform: Shape 1233">
                <a:extLst>
                  <a:ext uri="{FF2B5EF4-FFF2-40B4-BE49-F238E27FC236}">
                    <a16:creationId xmlns:a16="http://schemas.microsoft.com/office/drawing/2014/main" id="{B98B5A52-8C88-566B-5059-C903CB7624AB}"/>
                  </a:ext>
                </a:extLst>
              </p:cNvPr>
              <p:cNvSpPr/>
              <p:nvPr/>
            </p:nvSpPr>
            <p:spPr>
              <a:xfrm rot="4431757">
                <a:off x="5971511" y="3848849"/>
                <a:ext cx="73710" cy="69160"/>
              </a:xfrm>
              <a:custGeom>
                <a:avLst/>
                <a:gdLst>
                  <a:gd name="connsiteX0" fmla="*/ 1166 w 73710"/>
                  <a:gd name="connsiteY0" fmla="*/ 2896 h 69160"/>
                  <a:gd name="connsiteX1" fmla="*/ 51410 w 73710"/>
                  <a:gd name="connsiteY1" fmla="*/ 0 h 69160"/>
                  <a:gd name="connsiteX2" fmla="*/ 50469 w 73710"/>
                  <a:gd name="connsiteY2" fmla="*/ 21925 h 69160"/>
                  <a:gd name="connsiteX3" fmla="*/ 73711 w 73710"/>
                  <a:gd name="connsiteY3" fmla="*/ 69160 h 69160"/>
                  <a:gd name="connsiteX4" fmla="*/ 0 w 73710"/>
                  <a:gd name="connsiteY4" fmla="*/ 37495 h 69160"/>
                  <a:gd name="connsiteX5" fmla="*/ 5679 w 73710"/>
                  <a:gd name="connsiteY5" fmla="*/ 20082 h 69160"/>
                  <a:gd name="connsiteX6" fmla="*/ 1166 w 73710"/>
                  <a:gd name="connsiteY6" fmla="*/ 2896 h 69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710" h="69160">
                    <a:moveTo>
                      <a:pt x="1166" y="2896"/>
                    </a:moveTo>
                    <a:cubicBezTo>
                      <a:pt x="18014" y="2821"/>
                      <a:pt x="34712" y="2520"/>
                      <a:pt x="51410" y="0"/>
                    </a:cubicBezTo>
                    <a:cubicBezTo>
                      <a:pt x="50394" y="6995"/>
                      <a:pt x="47348" y="15306"/>
                      <a:pt x="50469" y="21925"/>
                    </a:cubicBezTo>
                    <a:cubicBezTo>
                      <a:pt x="57803" y="37871"/>
                      <a:pt x="65324" y="53779"/>
                      <a:pt x="73711" y="69160"/>
                    </a:cubicBezTo>
                    <a:cubicBezTo>
                      <a:pt x="49003" y="58893"/>
                      <a:pt x="24219" y="48815"/>
                      <a:pt x="0" y="37495"/>
                    </a:cubicBezTo>
                    <a:cubicBezTo>
                      <a:pt x="2068" y="31816"/>
                      <a:pt x="4550" y="25949"/>
                      <a:pt x="5679" y="20082"/>
                    </a:cubicBezTo>
                    <a:cubicBezTo>
                      <a:pt x="5453" y="14291"/>
                      <a:pt x="2708" y="8462"/>
                      <a:pt x="1166" y="28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BFD615C-4CF5-4FAA-E923-6448B8CC059A}"/>
                </a:ext>
              </a:extLst>
            </p:cNvPr>
            <p:cNvGrpSpPr/>
            <p:nvPr/>
          </p:nvGrpSpPr>
          <p:grpSpPr>
            <a:xfrm>
              <a:off x="6427178" y="1061656"/>
              <a:ext cx="4147108" cy="4001709"/>
              <a:chOff x="7531560" y="946460"/>
              <a:chExt cx="4147108" cy="4001709"/>
            </a:xfrm>
          </p:grpSpPr>
          <p:sp>
            <p:nvSpPr>
              <p:cNvPr id="938" name="Freeform: Shape 937">
                <a:extLst>
                  <a:ext uri="{FF2B5EF4-FFF2-40B4-BE49-F238E27FC236}">
                    <a16:creationId xmlns:a16="http://schemas.microsoft.com/office/drawing/2014/main" id="{E513C562-5079-0D88-5986-5C2C35D653C3}"/>
                  </a:ext>
                </a:extLst>
              </p:cNvPr>
              <p:cNvSpPr/>
              <p:nvPr/>
            </p:nvSpPr>
            <p:spPr>
              <a:xfrm>
                <a:off x="8606639" y="946460"/>
                <a:ext cx="3072029" cy="2799139"/>
              </a:xfrm>
              <a:custGeom>
                <a:avLst/>
                <a:gdLst>
                  <a:gd name="connsiteX0" fmla="*/ 2323550 w 2735029"/>
                  <a:gd name="connsiteY0" fmla="*/ 0 h 2301517"/>
                  <a:gd name="connsiteX1" fmla="*/ 2276306 w 2735029"/>
                  <a:gd name="connsiteY1" fmla="*/ 169149 h 2301517"/>
                  <a:gd name="connsiteX2" fmla="*/ 2508462 w 2735029"/>
                  <a:gd name="connsiteY2" fmla="*/ 50377 h 2301517"/>
                  <a:gd name="connsiteX3" fmla="*/ 2486999 w 2735029"/>
                  <a:gd name="connsiteY3" fmla="*/ 146689 h 2301517"/>
                  <a:gd name="connsiteX4" fmla="*/ 2248620 w 2735029"/>
                  <a:gd name="connsiteY4" fmla="*/ 270791 h 2301517"/>
                  <a:gd name="connsiteX5" fmla="*/ 2045928 w 2735029"/>
                  <a:gd name="connsiteY5" fmla="*/ 1006519 h 2301517"/>
                  <a:gd name="connsiteX6" fmla="*/ 2048213 w 2735029"/>
                  <a:gd name="connsiteY6" fmla="*/ 1109049 h 2301517"/>
                  <a:gd name="connsiteX7" fmla="*/ 2135844 w 2735029"/>
                  <a:gd name="connsiteY7" fmla="*/ 1023523 h 2301517"/>
                  <a:gd name="connsiteX8" fmla="*/ 2281258 w 2735029"/>
                  <a:gd name="connsiteY8" fmla="*/ 801967 h 2301517"/>
                  <a:gd name="connsiteX9" fmla="*/ 2509096 w 2735029"/>
                  <a:gd name="connsiteY9" fmla="*/ 407455 h 2301517"/>
                  <a:gd name="connsiteX10" fmla="*/ 2599775 w 2735029"/>
                  <a:gd name="connsiteY10" fmla="*/ 153668 h 2301517"/>
                  <a:gd name="connsiteX11" fmla="*/ 2650067 w 2735029"/>
                  <a:gd name="connsiteY11" fmla="*/ 175621 h 2301517"/>
                  <a:gd name="connsiteX12" fmla="*/ 2611586 w 2735029"/>
                  <a:gd name="connsiteY12" fmla="*/ 289063 h 2301517"/>
                  <a:gd name="connsiteX13" fmla="*/ 2675720 w 2735029"/>
                  <a:gd name="connsiteY13" fmla="*/ 486383 h 2301517"/>
                  <a:gd name="connsiteX14" fmla="*/ 2735030 w 2735029"/>
                  <a:gd name="connsiteY14" fmla="*/ 675200 h 2301517"/>
                  <a:gd name="connsiteX15" fmla="*/ 2735030 w 2735029"/>
                  <a:gd name="connsiteY15" fmla="*/ 726719 h 2301517"/>
                  <a:gd name="connsiteX16" fmla="*/ 2522177 w 2735029"/>
                  <a:gd name="connsiteY16" fmla="*/ 1017939 h 2301517"/>
                  <a:gd name="connsiteX17" fmla="*/ 2322407 w 2735029"/>
                  <a:gd name="connsiteY17" fmla="*/ 981013 h 2301517"/>
                  <a:gd name="connsiteX18" fmla="*/ 2281894 w 2735029"/>
                  <a:gd name="connsiteY18" fmla="*/ 884320 h 2301517"/>
                  <a:gd name="connsiteX19" fmla="*/ 2074884 w 2735029"/>
                  <a:gd name="connsiteY19" fmla="*/ 1177825 h 2301517"/>
                  <a:gd name="connsiteX20" fmla="*/ 1948646 w 2735029"/>
                  <a:gd name="connsiteY20" fmla="*/ 1282893 h 2301517"/>
                  <a:gd name="connsiteX21" fmla="*/ 1845775 w 2735029"/>
                  <a:gd name="connsiteY21" fmla="*/ 1171607 h 2301517"/>
                  <a:gd name="connsiteX22" fmla="*/ 1671785 w 2735029"/>
                  <a:gd name="connsiteY22" fmla="*/ 1422349 h 2301517"/>
                  <a:gd name="connsiteX23" fmla="*/ 1553803 w 2735029"/>
                  <a:gd name="connsiteY23" fmla="*/ 1486303 h 2301517"/>
                  <a:gd name="connsiteX24" fmla="*/ 1495256 w 2735029"/>
                  <a:gd name="connsiteY24" fmla="*/ 1442017 h 2301517"/>
                  <a:gd name="connsiteX25" fmla="*/ 1533990 w 2735029"/>
                  <a:gd name="connsiteY25" fmla="*/ 1197113 h 2301517"/>
                  <a:gd name="connsiteX26" fmla="*/ 1614128 w 2735029"/>
                  <a:gd name="connsiteY26" fmla="*/ 943199 h 2301517"/>
                  <a:gd name="connsiteX27" fmla="*/ 1605365 w 2735029"/>
                  <a:gd name="connsiteY27" fmla="*/ 865794 h 2301517"/>
                  <a:gd name="connsiteX28" fmla="*/ 1469728 w 2735029"/>
                  <a:gd name="connsiteY28" fmla="*/ 1005123 h 2301517"/>
                  <a:gd name="connsiteX29" fmla="*/ 1398990 w 2735029"/>
                  <a:gd name="connsiteY29" fmla="*/ 1113617 h 2301517"/>
                  <a:gd name="connsiteX30" fmla="*/ 1249384 w 2735029"/>
                  <a:gd name="connsiteY30" fmla="*/ 1683115 h 2301517"/>
                  <a:gd name="connsiteX31" fmla="*/ 1063202 w 2735029"/>
                  <a:gd name="connsiteY31" fmla="*/ 1757221 h 2301517"/>
                  <a:gd name="connsiteX32" fmla="*/ 1107271 w 2735029"/>
                  <a:gd name="connsiteY32" fmla="*/ 1587691 h 2301517"/>
                  <a:gd name="connsiteX33" fmla="*/ 898737 w 2735029"/>
                  <a:gd name="connsiteY33" fmla="*/ 1855436 h 2301517"/>
                  <a:gd name="connsiteX34" fmla="*/ 794215 w 2735029"/>
                  <a:gd name="connsiteY34" fmla="*/ 1909112 h 2301517"/>
                  <a:gd name="connsiteX35" fmla="*/ 744050 w 2735029"/>
                  <a:gd name="connsiteY35" fmla="*/ 1865461 h 2301517"/>
                  <a:gd name="connsiteX36" fmla="*/ 613748 w 2735029"/>
                  <a:gd name="connsiteY36" fmla="*/ 2039939 h 2301517"/>
                  <a:gd name="connsiteX37" fmla="*/ 486621 w 2735029"/>
                  <a:gd name="connsiteY37" fmla="*/ 2085875 h 2301517"/>
                  <a:gd name="connsiteX38" fmla="*/ 383751 w 2735029"/>
                  <a:gd name="connsiteY38" fmla="*/ 2000349 h 2301517"/>
                  <a:gd name="connsiteX39" fmla="*/ 202776 w 2735029"/>
                  <a:gd name="connsiteY39" fmla="*/ 2238908 h 2301517"/>
                  <a:gd name="connsiteX40" fmla="*/ 107145 w 2735029"/>
                  <a:gd name="connsiteY40" fmla="*/ 2299056 h 2301517"/>
                  <a:gd name="connsiteX41" fmla="*/ 11641 w 2735029"/>
                  <a:gd name="connsiteY41" fmla="*/ 2250202 h 2301517"/>
                  <a:gd name="connsiteX42" fmla="*/ 11260 w 2735029"/>
                  <a:gd name="connsiteY42" fmla="*/ 2106558 h 2301517"/>
                  <a:gd name="connsiteX43" fmla="*/ 129624 w 2735029"/>
                  <a:gd name="connsiteY43" fmla="*/ 1594924 h 2301517"/>
                  <a:gd name="connsiteX44" fmla="*/ 323553 w 2735029"/>
                  <a:gd name="connsiteY44" fmla="*/ 1500388 h 2301517"/>
                  <a:gd name="connsiteX45" fmla="*/ 175725 w 2735029"/>
                  <a:gd name="connsiteY45" fmla="*/ 2076104 h 2301517"/>
                  <a:gd name="connsiteX46" fmla="*/ 164930 w 2735029"/>
                  <a:gd name="connsiteY46" fmla="*/ 2174193 h 2301517"/>
                  <a:gd name="connsiteX47" fmla="*/ 225509 w 2735029"/>
                  <a:gd name="connsiteY47" fmla="*/ 2134602 h 2301517"/>
                  <a:gd name="connsiteX48" fmla="*/ 355430 w 2735029"/>
                  <a:gd name="connsiteY48" fmla="*/ 1959489 h 2301517"/>
                  <a:gd name="connsiteX49" fmla="*/ 375242 w 2735029"/>
                  <a:gd name="connsiteY49" fmla="*/ 1920659 h 2301517"/>
                  <a:gd name="connsiteX50" fmla="*/ 461729 w 2735029"/>
                  <a:gd name="connsiteY50" fmla="*/ 1609136 h 2301517"/>
                  <a:gd name="connsiteX51" fmla="*/ 627465 w 2735029"/>
                  <a:gd name="connsiteY51" fmla="*/ 1343421 h 2301517"/>
                  <a:gd name="connsiteX52" fmla="*/ 824950 w 2735029"/>
                  <a:gd name="connsiteY52" fmla="*/ 1308145 h 2301517"/>
                  <a:gd name="connsiteX53" fmla="*/ 868003 w 2735029"/>
                  <a:gd name="connsiteY53" fmla="*/ 1350273 h 2301517"/>
                  <a:gd name="connsiteX54" fmla="*/ 900260 w 2735029"/>
                  <a:gd name="connsiteY54" fmla="*/ 1194448 h 2301517"/>
                  <a:gd name="connsiteX55" fmla="*/ 1095713 w 2735029"/>
                  <a:gd name="connsiteY55" fmla="*/ 1093695 h 2301517"/>
                  <a:gd name="connsiteX56" fmla="*/ 947885 w 2735029"/>
                  <a:gd name="connsiteY56" fmla="*/ 1634641 h 2301517"/>
                  <a:gd name="connsiteX57" fmla="*/ 968206 w 2735029"/>
                  <a:gd name="connsiteY57" fmla="*/ 1695804 h 2301517"/>
                  <a:gd name="connsiteX58" fmla="*/ 1020784 w 2735029"/>
                  <a:gd name="connsiteY58" fmla="*/ 1634769 h 2301517"/>
                  <a:gd name="connsiteX59" fmla="*/ 1137369 w 2735029"/>
                  <a:gd name="connsiteY59" fmla="*/ 1459021 h 2301517"/>
                  <a:gd name="connsiteX60" fmla="*/ 1164421 w 2735029"/>
                  <a:gd name="connsiteY60" fmla="*/ 1381235 h 2301517"/>
                  <a:gd name="connsiteX61" fmla="*/ 1267544 w 2735029"/>
                  <a:gd name="connsiteY61" fmla="*/ 997383 h 2301517"/>
                  <a:gd name="connsiteX62" fmla="*/ 1456394 w 2735029"/>
                  <a:gd name="connsiteY62" fmla="*/ 901197 h 2301517"/>
                  <a:gd name="connsiteX63" fmla="*/ 1434931 w 2735029"/>
                  <a:gd name="connsiteY63" fmla="*/ 969720 h 2301517"/>
                  <a:gd name="connsiteX64" fmla="*/ 1655403 w 2735029"/>
                  <a:gd name="connsiteY64" fmla="*/ 785217 h 2301517"/>
                  <a:gd name="connsiteX65" fmla="*/ 1784307 w 2735029"/>
                  <a:gd name="connsiteY65" fmla="*/ 834705 h 2301517"/>
                  <a:gd name="connsiteX66" fmla="*/ 1765257 w 2735029"/>
                  <a:gd name="connsiteY66" fmla="*/ 984439 h 2301517"/>
                  <a:gd name="connsiteX67" fmla="*/ 1696678 w 2735029"/>
                  <a:gd name="connsiteY67" fmla="*/ 1209041 h 2301517"/>
                  <a:gd name="connsiteX68" fmla="*/ 1695662 w 2735029"/>
                  <a:gd name="connsiteY68" fmla="*/ 1276675 h 2301517"/>
                  <a:gd name="connsiteX69" fmla="*/ 1776434 w 2735029"/>
                  <a:gd name="connsiteY69" fmla="*/ 1209675 h 2301517"/>
                  <a:gd name="connsiteX70" fmla="*/ 1879303 w 2735029"/>
                  <a:gd name="connsiteY70" fmla="*/ 1006392 h 2301517"/>
                  <a:gd name="connsiteX71" fmla="*/ 2052404 w 2735029"/>
                  <a:gd name="connsiteY71" fmla="*/ 370275 h 2301517"/>
                  <a:gd name="connsiteX72" fmla="*/ 1346538 w 2735029"/>
                  <a:gd name="connsiteY72" fmla="*/ 732683 h 2301517"/>
                  <a:gd name="connsiteX73" fmla="*/ 1375240 w 2735029"/>
                  <a:gd name="connsiteY73" fmla="*/ 632310 h 2301517"/>
                  <a:gd name="connsiteX74" fmla="*/ 2078947 w 2735029"/>
                  <a:gd name="connsiteY74" fmla="*/ 270029 h 2301517"/>
                  <a:gd name="connsiteX75" fmla="*/ 2124159 w 2735029"/>
                  <a:gd name="connsiteY75" fmla="*/ 101134 h 2301517"/>
                  <a:gd name="connsiteX76" fmla="*/ 2323550 w 2735029"/>
                  <a:gd name="connsiteY76" fmla="*/ 0 h 230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2735029" h="2301517">
                    <a:moveTo>
                      <a:pt x="2323550" y="0"/>
                    </a:moveTo>
                    <a:cubicBezTo>
                      <a:pt x="2307294" y="56214"/>
                      <a:pt x="2292562" y="112808"/>
                      <a:pt x="2276306" y="169149"/>
                    </a:cubicBezTo>
                    <a:cubicBezTo>
                      <a:pt x="2353902" y="129939"/>
                      <a:pt x="2430483" y="88825"/>
                      <a:pt x="2508462" y="50377"/>
                    </a:cubicBezTo>
                    <a:cubicBezTo>
                      <a:pt x="2500461" y="82227"/>
                      <a:pt x="2492968" y="114331"/>
                      <a:pt x="2486999" y="146689"/>
                    </a:cubicBezTo>
                    <a:cubicBezTo>
                      <a:pt x="2408513" y="189833"/>
                      <a:pt x="2327614" y="228535"/>
                      <a:pt x="2248620" y="270791"/>
                    </a:cubicBezTo>
                    <a:cubicBezTo>
                      <a:pt x="2181437" y="516203"/>
                      <a:pt x="2114762" y="761615"/>
                      <a:pt x="2045928" y="1006519"/>
                    </a:cubicBezTo>
                    <a:cubicBezTo>
                      <a:pt x="2038181" y="1042684"/>
                      <a:pt x="2021544" y="1076437"/>
                      <a:pt x="2048213" y="1109049"/>
                    </a:cubicBezTo>
                    <a:cubicBezTo>
                      <a:pt x="2086694" y="1089127"/>
                      <a:pt x="2110062" y="1056896"/>
                      <a:pt x="2135844" y="1023523"/>
                    </a:cubicBezTo>
                    <a:cubicBezTo>
                      <a:pt x="2188295" y="952589"/>
                      <a:pt x="2235158" y="877088"/>
                      <a:pt x="2281258" y="801967"/>
                    </a:cubicBezTo>
                    <a:cubicBezTo>
                      <a:pt x="2358856" y="672282"/>
                      <a:pt x="2437976" y="540566"/>
                      <a:pt x="2509096" y="407455"/>
                    </a:cubicBezTo>
                    <a:cubicBezTo>
                      <a:pt x="2501731" y="308097"/>
                      <a:pt x="2549483" y="234118"/>
                      <a:pt x="2599775" y="153668"/>
                    </a:cubicBezTo>
                    <a:cubicBezTo>
                      <a:pt x="2616284" y="126640"/>
                      <a:pt x="2657687" y="145674"/>
                      <a:pt x="2650067" y="175621"/>
                    </a:cubicBezTo>
                    <a:cubicBezTo>
                      <a:pt x="2634319" y="214069"/>
                      <a:pt x="2613109" y="245793"/>
                      <a:pt x="2611586" y="289063"/>
                    </a:cubicBezTo>
                    <a:cubicBezTo>
                      <a:pt x="2605998" y="358347"/>
                      <a:pt x="2651209" y="421921"/>
                      <a:pt x="2675720" y="486383"/>
                    </a:cubicBezTo>
                    <a:cubicBezTo>
                      <a:pt x="2705565" y="547292"/>
                      <a:pt x="2729061" y="606931"/>
                      <a:pt x="2735030" y="675200"/>
                    </a:cubicBezTo>
                    <a:lnTo>
                      <a:pt x="2735030" y="726719"/>
                    </a:lnTo>
                    <a:cubicBezTo>
                      <a:pt x="2722838" y="855008"/>
                      <a:pt x="2645368" y="972385"/>
                      <a:pt x="2522177" y="1017939"/>
                    </a:cubicBezTo>
                    <a:cubicBezTo>
                      <a:pt x="2453851" y="1044460"/>
                      <a:pt x="2374731" y="1034435"/>
                      <a:pt x="2322407" y="981013"/>
                    </a:cubicBezTo>
                    <a:cubicBezTo>
                      <a:pt x="2295483" y="953731"/>
                      <a:pt x="2289133" y="920612"/>
                      <a:pt x="2281894" y="884320"/>
                    </a:cubicBezTo>
                    <a:cubicBezTo>
                      <a:pt x="2218775" y="985835"/>
                      <a:pt x="2151211" y="1085700"/>
                      <a:pt x="2074884" y="1177825"/>
                    </a:cubicBezTo>
                    <a:cubicBezTo>
                      <a:pt x="2040212" y="1216528"/>
                      <a:pt x="1998684" y="1264874"/>
                      <a:pt x="1948646" y="1282893"/>
                    </a:cubicBezTo>
                    <a:cubicBezTo>
                      <a:pt x="1885653" y="1299897"/>
                      <a:pt x="1839299" y="1227948"/>
                      <a:pt x="1845775" y="1171607"/>
                    </a:cubicBezTo>
                    <a:cubicBezTo>
                      <a:pt x="1787356" y="1252312"/>
                      <a:pt x="1742525" y="1353573"/>
                      <a:pt x="1671785" y="1422349"/>
                    </a:cubicBezTo>
                    <a:cubicBezTo>
                      <a:pt x="1641178" y="1452296"/>
                      <a:pt x="1597999" y="1484146"/>
                      <a:pt x="1553803" y="1486303"/>
                    </a:cubicBezTo>
                    <a:cubicBezTo>
                      <a:pt x="1525354" y="1488207"/>
                      <a:pt x="1501987" y="1469173"/>
                      <a:pt x="1495256" y="1442017"/>
                    </a:cubicBezTo>
                    <a:cubicBezTo>
                      <a:pt x="1480143" y="1357252"/>
                      <a:pt x="1509734" y="1276548"/>
                      <a:pt x="1533990" y="1197113"/>
                    </a:cubicBezTo>
                    <a:cubicBezTo>
                      <a:pt x="1557740" y="1110952"/>
                      <a:pt x="1592665" y="1029740"/>
                      <a:pt x="1614128" y="943199"/>
                    </a:cubicBezTo>
                    <a:cubicBezTo>
                      <a:pt x="1619334" y="914521"/>
                      <a:pt x="1630256" y="888762"/>
                      <a:pt x="1605365" y="865794"/>
                    </a:cubicBezTo>
                    <a:cubicBezTo>
                      <a:pt x="1548977" y="894091"/>
                      <a:pt x="1508463" y="956777"/>
                      <a:pt x="1469728" y="1005123"/>
                    </a:cubicBezTo>
                    <a:cubicBezTo>
                      <a:pt x="1446487" y="1040146"/>
                      <a:pt x="1412706" y="1073772"/>
                      <a:pt x="1398990" y="1113617"/>
                    </a:cubicBezTo>
                    <a:cubicBezTo>
                      <a:pt x="1349587" y="1303577"/>
                      <a:pt x="1298406" y="1493028"/>
                      <a:pt x="1249384" y="1683115"/>
                    </a:cubicBezTo>
                    <a:cubicBezTo>
                      <a:pt x="1187788" y="1708747"/>
                      <a:pt x="1124924" y="1731715"/>
                      <a:pt x="1063202" y="1757221"/>
                    </a:cubicBezTo>
                    <a:cubicBezTo>
                      <a:pt x="1077044" y="1700626"/>
                      <a:pt x="1096475" y="1645047"/>
                      <a:pt x="1107271" y="1587691"/>
                    </a:cubicBezTo>
                    <a:cubicBezTo>
                      <a:pt x="1046310" y="1681338"/>
                      <a:pt x="979890" y="1778031"/>
                      <a:pt x="898737" y="1855436"/>
                    </a:cubicBezTo>
                    <a:cubicBezTo>
                      <a:pt x="871812" y="1878911"/>
                      <a:pt x="832062" y="1912284"/>
                      <a:pt x="794215" y="1909112"/>
                    </a:cubicBezTo>
                    <a:cubicBezTo>
                      <a:pt x="768053" y="1907082"/>
                      <a:pt x="758275" y="1883860"/>
                      <a:pt x="744050" y="1865461"/>
                    </a:cubicBezTo>
                    <a:cubicBezTo>
                      <a:pt x="711919" y="1929796"/>
                      <a:pt x="668994" y="1993116"/>
                      <a:pt x="613748" y="2039939"/>
                    </a:cubicBezTo>
                    <a:cubicBezTo>
                      <a:pt x="577681" y="2069379"/>
                      <a:pt x="534627" y="2092219"/>
                      <a:pt x="486621" y="2085875"/>
                    </a:cubicBezTo>
                    <a:cubicBezTo>
                      <a:pt x="437599" y="2077880"/>
                      <a:pt x="403817" y="2044254"/>
                      <a:pt x="383751" y="2000349"/>
                    </a:cubicBezTo>
                    <a:cubicBezTo>
                      <a:pt x="333840" y="2085240"/>
                      <a:pt x="275547" y="2171909"/>
                      <a:pt x="202776" y="2238908"/>
                    </a:cubicBezTo>
                    <a:cubicBezTo>
                      <a:pt x="175344" y="2263906"/>
                      <a:pt x="143213" y="2288524"/>
                      <a:pt x="107145" y="2299056"/>
                    </a:cubicBezTo>
                    <a:cubicBezTo>
                      <a:pt x="67648" y="2309207"/>
                      <a:pt x="27262" y="2287001"/>
                      <a:pt x="11641" y="2250202"/>
                    </a:cubicBezTo>
                    <a:cubicBezTo>
                      <a:pt x="-7917" y="2205662"/>
                      <a:pt x="846" y="2152367"/>
                      <a:pt x="11260" y="2106558"/>
                    </a:cubicBezTo>
                    <a:cubicBezTo>
                      <a:pt x="50757" y="1936013"/>
                      <a:pt x="89492" y="1765342"/>
                      <a:pt x="129624" y="1594924"/>
                    </a:cubicBezTo>
                    <a:cubicBezTo>
                      <a:pt x="194267" y="1563327"/>
                      <a:pt x="258910" y="1531985"/>
                      <a:pt x="323553" y="1500388"/>
                    </a:cubicBezTo>
                    <a:cubicBezTo>
                      <a:pt x="272753" y="1691871"/>
                      <a:pt x="225382" y="1884241"/>
                      <a:pt x="175725" y="2076104"/>
                    </a:cubicBezTo>
                    <a:cubicBezTo>
                      <a:pt x="167851" y="2109604"/>
                      <a:pt x="156294" y="2139170"/>
                      <a:pt x="164930" y="2174193"/>
                    </a:cubicBezTo>
                    <a:cubicBezTo>
                      <a:pt x="191219" y="2173431"/>
                      <a:pt x="208745" y="2151986"/>
                      <a:pt x="225509" y="2134602"/>
                    </a:cubicBezTo>
                    <a:cubicBezTo>
                      <a:pt x="273134" y="2080545"/>
                      <a:pt x="314790" y="2019002"/>
                      <a:pt x="355430" y="1959489"/>
                    </a:cubicBezTo>
                    <a:cubicBezTo>
                      <a:pt x="362415" y="1947688"/>
                      <a:pt x="374226" y="1934745"/>
                      <a:pt x="375242" y="1920659"/>
                    </a:cubicBezTo>
                    <a:cubicBezTo>
                      <a:pt x="381211" y="1814830"/>
                      <a:pt x="422105" y="1706844"/>
                      <a:pt x="461729" y="1609136"/>
                    </a:cubicBezTo>
                    <a:cubicBezTo>
                      <a:pt x="500845" y="1516631"/>
                      <a:pt x="550248" y="1410167"/>
                      <a:pt x="627465" y="1343421"/>
                    </a:cubicBezTo>
                    <a:cubicBezTo>
                      <a:pt x="681312" y="1295709"/>
                      <a:pt x="757894" y="1280863"/>
                      <a:pt x="824950" y="1308145"/>
                    </a:cubicBezTo>
                    <a:cubicBezTo>
                      <a:pt x="845142" y="1316647"/>
                      <a:pt x="854287" y="1334158"/>
                      <a:pt x="868003" y="1350273"/>
                    </a:cubicBezTo>
                    <a:cubicBezTo>
                      <a:pt x="875115" y="1297359"/>
                      <a:pt x="888957" y="1246728"/>
                      <a:pt x="900260" y="1194448"/>
                    </a:cubicBezTo>
                    <a:cubicBezTo>
                      <a:pt x="965284" y="1160695"/>
                      <a:pt x="1030309" y="1126941"/>
                      <a:pt x="1095713" y="1093695"/>
                    </a:cubicBezTo>
                    <a:cubicBezTo>
                      <a:pt x="1045422" y="1273757"/>
                      <a:pt x="996400" y="1454199"/>
                      <a:pt x="947885" y="1634641"/>
                    </a:cubicBezTo>
                    <a:cubicBezTo>
                      <a:pt x="942044" y="1654056"/>
                      <a:pt x="936582" y="1699357"/>
                      <a:pt x="968206" y="1695804"/>
                    </a:cubicBezTo>
                    <a:cubicBezTo>
                      <a:pt x="992081" y="1680831"/>
                      <a:pt x="1005544" y="1657609"/>
                      <a:pt x="1020784" y="1634769"/>
                    </a:cubicBezTo>
                    <a:cubicBezTo>
                      <a:pt x="1058756" y="1575509"/>
                      <a:pt x="1098381" y="1517519"/>
                      <a:pt x="1137369" y="1459021"/>
                    </a:cubicBezTo>
                    <a:cubicBezTo>
                      <a:pt x="1152990" y="1436688"/>
                      <a:pt x="1156674" y="1407502"/>
                      <a:pt x="1164421" y="1381235"/>
                    </a:cubicBezTo>
                    <a:cubicBezTo>
                      <a:pt x="1198710" y="1253200"/>
                      <a:pt x="1233000" y="1125291"/>
                      <a:pt x="1267544" y="997383"/>
                    </a:cubicBezTo>
                    <a:cubicBezTo>
                      <a:pt x="1330282" y="965025"/>
                      <a:pt x="1393656" y="933682"/>
                      <a:pt x="1456394" y="901197"/>
                    </a:cubicBezTo>
                    <a:cubicBezTo>
                      <a:pt x="1449154" y="924038"/>
                      <a:pt x="1441915" y="946879"/>
                      <a:pt x="1434931" y="969720"/>
                    </a:cubicBezTo>
                    <a:cubicBezTo>
                      <a:pt x="1499574" y="904750"/>
                      <a:pt x="1566122" y="817194"/>
                      <a:pt x="1655403" y="785217"/>
                    </a:cubicBezTo>
                    <a:cubicBezTo>
                      <a:pt x="1702012" y="767959"/>
                      <a:pt x="1767925" y="782425"/>
                      <a:pt x="1784307" y="834705"/>
                    </a:cubicBezTo>
                    <a:cubicBezTo>
                      <a:pt x="1797515" y="882671"/>
                      <a:pt x="1781259" y="938758"/>
                      <a:pt x="1765257" y="984439"/>
                    </a:cubicBezTo>
                    <a:cubicBezTo>
                      <a:pt x="1738334" y="1058291"/>
                      <a:pt x="1719410" y="1133793"/>
                      <a:pt x="1696678" y="1209041"/>
                    </a:cubicBezTo>
                    <a:cubicBezTo>
                      <a:pt x="1691216" y="1230740"/>
                      <a:pt x="1681565" y="1256118"/>
                      <a:pt x="1695662" y="1276675"/>
                    </a:cubicBezTo>
                    <a:cubicBezTo>
                      <a:pt x="1734269" y="1288857"/>
                      <a:pt x="1759162" y="1235562"/>
                      <a:pt x="1776434" y="1209675"/>
                    </a:cubicBezTo>
                    <a:cubicBezTo>
                      <a:pt x="1810724" y="1143437"/>
                      <a:pt x="1864699" y="1079610"/>
                      <a:pt x="1879303" y="1006392"/>
                    </a:cubicBezTo>
                    <a:cubicBezTo>
                      <a:pt x="1940263" y="795241"/>
                      <a:pt x="1993857" y="582060"/>
                      <a:pt x="2052404" y="370275"/>
                    </a:cubicBezTo>
                    <a:cubicBezTo>
                      <a:pt x="1817581" y="491966"/>
                      <a:pt x="1581615" y="611500"/>
                      <a:pt x="1346538" y="732683"/>
                    </a:cubicBezTo>
                    <a:cubicBezTo>
                      <a:pt x="1356190" y="699310"/>
                      <a:pt x="1365843" y="665937"/>
                      <a:pt x="1375240" y="632310"/>
                    </a:cubicBezTo>
                    <a:cubicBezTo>
                      <a:pt x="1609556" y="511254"/>
                      <a:pt x="1844887" y="391720"/>
                      <a:pt x="2078947" y="270029"/>
                    </a:cubicBezTo>
                    <a:cubicBezTo>
                      <a:pt x="2093806" y="213689"/>
                      <a:pt x="2108665" y="157348"/>
                      <a:pt x="2124159" y="101134"/>
                    </a:cubicBezTo>
                    <a:cubicBezTo>
                      <a:pt x="2190708" y="67634"/>
                      <a:pt x="2256748" y="32992"/>
                      <a:pt x="2323550" y="0"/>
                    </a:cubicBezTo>
                    <a:close/>
                  </a:path>
                </a:pathLst>
              </a:custGeom>
              <a:solidFill>
                <a:srgbClr val="F06010"/>
              </a:solidFill>
              <a:ln w="381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39" name="Freeform: Shape 938">
                <a:extLst>
                  <a:ext uri="{FF2B5EF4-FFF2-40B4-BE49-F238E27FC236}">
                    <a16:creationId xmlns:a16="http://schemas.microsoft.com/office/drawing/2014/main" id="{17B5FB36-DDDF-9FED-FA95-AA4977754AAD}"/>
                  </a:ext>
                </a:extLst>
              </p:cNvPr>
              <p:cNvSpPr/>
              <p:nvPr/>
            </p:nvSpPr>
            <p:spPr>
              <a:xfrm>
                <a:off x="11265084" y="1599970"/>
                <a:ext cx="209536" cy="575382"/>
              </a:xfrm>
              <a:custGeom>
                <a:avLst/>
                <a:gdLst>
                  <a:gd name="connsiteX0" fmla="*/ 124079 w 186550"/>
                  <a:gd name="connsiteY0" fmla="*/ 0 h 473093"/>
                  <a:gd name="connsiteX1" fmla="*/ 181991 w 186550"/>
                  <a:gd name="connsiteY1" fmla="*/ 335633 h 473093"/>
                  <a:gd name="connsiteX2" fmla="*/ 83693 w 186550"/>
                  <a:gd name="connsiteY2" fmla="*/ 472424 h 473093"/>
                  <a:gd name="connsiteX3" fmla="*/ 26670 w 186550"/>
                  <a:gd name="connsiteY3" fmla="*/ 411896 h 473093"/>
                  <a:gd name="connsiteX4" fmla="*/ 78486 w 186550"/>
                  <a:gd name="connsiteY4" fmla="*/ 187041 h 473093"/>
                  <a:gd name="connsiteX5" fmla="*/ 0 w 186550"/>
                  <a:gd name="connsiteY5" fmla="*/ 201761 h 473093"/>
                  <a:gd name="connsiteX6" fmla="*/ 124079 w 186550"/>
                  <a:gd name="connsiteY6" fmla="*/ 0 h 47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550" h="473093">
                    <a:moveTo>
                      <a:pt x="124079" y="0"/>
                    </a:moveTo>
                    <a:cubicBezTo>
                      <a:pt x="142494" y="124736"/>
                      <a:pt x="203581" y="219272"/>
                      <a:pt x="181991" y="335633"/>
                    </a:cubicBezTo>
                    <a:cubicBezTo>
                      <a:pt x="174117" y="392355"/>
                      <a:pt x="147701" y="461638"/>
                      <a:pt x="83693" y="472424"/>
                    </a:cubicBezTo>
                    <a:cubicBezTo>
                      <a:pt x="49403" y="478642"/>
                      <a:pt x="30099" y="440193"/>
                      <a:pt x="26670" y="411896"/>
                    </a:cubicBezTo>
                    <a:cubicBezTo>
                      <a:pt x="18415" y="337537"/>
                      <a:pt x="50546" y="255056"/>
                      <a:pt x="78486" y="187041"/>
                    </a:cubicBezTo>
                    <a:cubicBezTo>
                      <a:pt x="51562" y="189452"/>
                      <a:pt x="26035" y="194528"/>
                      <a:pt x="0" y="201761"/>
                    </a:cubicBezTo>
                    <a:cubicBezTo>
                      <a:pt x="42926" y="135522"/>
                      <a:pt x="82931" y="67380"/>
                      <a:pt x="12407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940" name="Freeform: Shape 939">
                <a:extLst>
                  <a:ext uri="{FF2B5EF4-FFF2-40B4-BE49-F238E27FC236}">
                    <a16:creationId xmlns:a16="http://schemas.microsoft.com/office/drawing/2014/main" id="{2BA26503-2638-F9B9-AEE4-0C8A25EA4E4A}"/>
                  </a:ext>
                </a:extLst>
              </p:cNvPr>
              <p:cNvSpPr/>
              <p:nvPr/>
            </p:nvSpPr>
            <p:spPr>
              <a:xfrm>
                <a:off x="7531560" y="1305150"/>
                <a:ext cx="1397997" cy="3643019"/>
              </a:xfrm>
              <a:custGeom>
                <a:avLst/>
                <a:gdLst>
                  <a:gd name="connsiteX0" fmla="*/ 1113636 w 1244637"/>
                  <a:gd name="connsiteY0" fmla="*/ 5131 h 2995375"/>
                  <a:gd name="connsiteX1" fmla="*/ 1227682 w 1244637"/>
                  <a:gd name="connsiteY1" fmla="*/ 114894 h 2995375"/>
                  <a:gd name="connsiteX2" fmla="*/ 1229206 w 1244637"/>
                  <a:gd name="connsiteY2" fmla="*/ 345332 h 2995375"/>
                  <a:gd name="connsiteX3" fmla="*/ 1097380 w 1244637"/>
                  <a:gd name="connsiteY3" fmla="*/ 643659 h 2995375"/>
                  <a:gd name="connsiteX4" fmla="*/ 930883 w 1244637"/>
                  <a:gd name="connsiteY4" fmla="*/ 765096 h 2995375"/>
                  <a:gd name="connsiteX5" fmla="*/ 904086 w 1244637"/>
                  <a:gd name="connsiteY5" fmla="*/ 503442 h 2995375"/>
                  <a:gd name="connsiteX6" fmla="*/ 1108937 w 1244637"/>
                  <a:gd name="connsiteY6" fmla="*/ 300158 h 2995375"/>
                  <a:gd name="connsiteX7" fmla="*/ 1162531 w 1244637"/>
                  <a:gd name="connsiteY7" fmla="*/ 127456 h 2995375"/>
                  <a:gd name="connsiteX8" fmla="*/ 1027149 w 1244637"/>
                  <a:gd name="connsiteY8" fmla="*/ 44468 h 2995375"/>
                  <a:gd name="connsiteX9" fmla="*/ 861160 w 1244637"/>
                  <a:gd name="connsiteY9" fmla="*/ 179102 h 2995375"/>
                  <a:gd name="connsiteX10" fmla="*/ 660627 w 1244637"/>
                  <a:gd name="connsiteY10" fmla="*/ 498366 h 2995375"/>
                  <a:gd name="connsiteX11" fmla="*/ 426566 w 1244637"/>
                  <a:gd name="connsiteY11" fmla="*/ 1041089 h 2995375"/>
                  <a:gd name="connsiteX12" fmla="*/ 311504 w 1244637"/>
                  <a:gd name="connsiteY12" fmla="*/ 1523030 h 2995375"/>
                  <a:gd name="connsiteX13" fmla="*/ 338174 w 1244637"/>
                  <a:gd name="connsiteY13" fmla="*/ 1753596 h 2995375"/>
                  <a:gd name="connsiteX14" fmla="*/ 427963 w 1244637"/>
                  <a:gd name="connsiteY14" fmla="*/ 1838361 h 2995375"/>
                  <a:gd name="connsiteX15" fmla="*/ 562329 w 1244637"/>
                  <a:gd name="connsiteY15" fmla="*/ 1745982 h 2995375"/>
                  <a:gd name="connsiteX16" fmla="*/ 675105 w 1244637"/>
                  <a:gd name="connsiteY16" fmla="*/ 1315687 h 2995375"/>
                  <a:gd name="connsiteX17" fmla="*/ 957426 w 1244637"/>
                  <a:gd name="connsiteY17" fmla="*/ 1217598 h 2995375"/>
                  <a:gd name="connsiteX18" fmla="*/ 534389 w 1244637"/>
                  <a:gd name="connsiteY18" fmla="*/ 2784859 h 2995375"/>
                  <a:gd name="connsiteX19" fmla="*/ 241273 w 1244637"/>
                  <a:gd name="connsiteY19" fmla="*/ 2995375 h 2995375"/>
                  <a:gd name="connsiteX20" fmla="*/ 238606 w 1244637"/>
                  <a:gd name="connsiteY20" fmla="*/ 2995375 h 2995375"/>
                  <a:gd name="connsiteX21" fmla="*/ 251560 w 1244637"/>
                  <a:gd name="connsiteY21" fmla="*/ 2933959 h 2995375"/>
                  <a:gd name="connsiteX22" fmla="*/ 521181 w 1244637"/>
                  <a:gd name="connsiteY22" fmla="*/ 1908279 h 2995375"/>
                  <a:gd name="connsiteX23" fmla="*/ 323823 w 1244637"/>
                  <a:gd name="connsiteY23" fmla="*/ 2013093 h 2995375"/>
                  <a:gd name="connsiteX24" fmla="*/ 132688 w 1244637"/>
                  <a:gd name="connsiteY24" fmla="*/ 2008905 h 2995375"/>
                  <a:gd name="connsiteX25" fmla="*/ 13943 w 1244637"/>
                  <a:gd name="connsiteY25" fmla="*/ 1863739 h 2995375"/>
                  <a:gd name="connsiteX26" fmla="*/ 16483 w 1244637"/>
                  <a:gd name="connsiteY26" fmla="*/ 1574422 h 2995375"/>
                  <a:gd name="connsiteX27" fmla="*/ 157453 w 1244637"/>
                  <a:gd name="connsiteY27" fmla="*/ 1152882 h 2995375"/>
                  <a:gd name="connsiteX28" fmla="*/ 662151 w 1244637"/>
                  <a:gd name="connsiteY28" fmla="*/ 285692 h 2995375"/>
                  <a:gd name="connsiteX29" fmla="*/ 854683 w 1244637"/>
                  <a:gd name="connsiteY29" fmla="*/ 84820 h 2995375"/>
                  <a:gd name="connsiteX30" fmla="*/ 1113636 w 1244637"/>
                  <a:gd name="connsiteY30" fmla="*/ 5131 h 29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244637" h="2995375">
                    <a:moveTo>
                      <a:pt x="1113636" y="5131"/>
                    </a:moveTo>
                    <a:cubicBezTo>
                      <a:pt x="1170405" y="16551"/>
                      <a:pt x="1210410" y="61218"/>
                      <a:pt x="1227682" y="114894"/>
                    </a:cubicBezTo>
                    <a:cubicBezTo>
                      <a:pt x="1251050" y="188365"/>
                      <a:pt x="1249018" y="271226"/>
                      <a:pt x="1229206" y="345332"/>
                    </a:cubicBezTo>
                    <a:cubicBezTo>
                      <a:pt x="1202155" y="450654"/>
                      <a:pt x="1164055" y="556483"/>
                      <a:pt x="1097380" y="643659"/>
                    </a:cubicBezTo>
                    <a:cubicBezTo>
                      <a:pt x="1054835" y="700253"/>
                      <a:pt x="1000098" y="745808"/>
                      <a:pt x="930883" y="765096"/>
                    </a:cubicBezTo>
                    <a:cubicBezTo>
                      <a:pt x="921612" y="677920"/>
                      <a:pt x="914119" y="590617"/>
                      <a:pt x="904086" y="503442"/>
                    </a:cubicBezTo>
                    <a:cubicBezTo>
                      <a:pt x="979016" y="444563"/>
                      <a:pt x="1053692" y="378325"/>
                      <a:pt x="1108937" y="300158"/>
                    </a:cubicBezTo>
                    <a:cubicBezTo>
                      <a:pt x="1141449" y="253335"/>
                      <a:pt x="1174850" y="185446"/>
                      <a:pt x="1162531" y="127456"/>
                    </a:cubicBezTo>
                    <a:cubicBezTo>
                      <a:pt x="1152371" y="66420"/>
                      <a:pt x="1086585" y="25688"/>
                      <a:pt x="1027149" y="44468"/>
                    </a:cubicBezTo>
                    <a:cubicBezTo>
                      <a:pt x="960855" y="65025"/>
                      <a:pt x="904848" y="127456"/>
                      <a:pt x="861160" y="179102"/>
                    </a:cubicBezTo>
                    <a:cubicBezTo>
                      <a:pt x="782674" y="276810"/>
                      <a:pt x="718158" y="387207"/>
                      <a:pt x="660627" y="498366"/>
                    </a:cubicBezTo>
                    <a:cubicBezTo>
                      <a:pt x="572235" y="673733"/>
                      <a:pt x="490828" y="855444"/>
                      <a:pt x="426566" y="1041089"/>
                    </a:cubicBezTo>
                    <a:cubicBezTo>
                      <a:pt x="373226" y="1195899"/>
                      <a:pt x="327887" y="1359845"/>
                      <a:pt x="311504" y="1523030"/>
                    </a:cubicBezTo>
                    <a:cubicBezTo>
                      <a:pt x="303757" y="1598913"/>
                      <a:pt x="308964" y="1682409"/>
                      <a:pt x="338174" y="1753596"/>
                    </a:cubicBezTo>
                    <a:cubicBezTo>
                      <a:pt x="355446" y="1793314"/>
                      <a:pt x="382497" y="1830493"/>
                      <a:pt x="427963" y="1838361"/>
                    </a:cubicBezTo>
                    <a:cubicBezTo>
                      <a:pt x="486637" y="1848766"/>
                      <a:pt x="544295" y="1798516"/>
                      <a:pt x="562329" y="1745982"/>
                    </a:cubicBezTo>
                    <a:cubicBezTo>
                      <a:pt x="600429" y="1602973"/>
                      <a:pt x="637640" y="1458949"/>
                      <a:pt x="675105" y="1315687"/>
                    </a:cubicBezTo>
                    <a:cubicBezTo>
                      <a:pt x="768831" y="1282187"/>
                      <a:pt x="863573" y="1251225"/>
                      <a:pt x="957426" y="1217598"/>
                    </a:cubicBezTo>
                    <a:cubicBezTo>
                      <a:pt x="816837" y="1740145"/>
                      <a:pt x="674851" y="2262312"/>
                      <a:pt x="534389" y="2784859"/>
                    </a:cubicBezTo>
                    <a:cubicBezTo>
                      <a:pt x="437615" y="2856173"/>
                      <a:pt x="336142" y="2921650"/>
                      <a:pt x="241273" y="2995375"/>
                    </a:cubicBezTo>
                    <a:lnTo>
                      <a:pt x="238606" y="2995375"/>
                    </a:lnTo>
                    <a:cubicBezTo>
                      <a:pt x="242416" y="2974819"/>
                      <a:pt x="245972" y="2954135"/>
                      <a:pt x="251560" y="2933959"/>
                    </a:cubicBezTo>
                    <a:cubicBezTo>
                      <a:pt x="342111" y="2592235"/>
                      <a:pt x="429360" y="2249622"/>
                      <a:pt x="521181" y="1908279"/>
                    </a:cubicBezTo>
                    <a:cubicBezTo>
                      <a:pt x="462380" y="1955737"/>
                      <a:pt x="397356" y="1993678"/>
                      <a:pt x="323823" y="2013093"/>
                    </a:cubicBezTo>
                    <a:cubicBezTo>
                      <a:pt x="260577" y="2029335"/>
                      <a:pt x="194156" y="2036568"/>
                      <a:pt x="132688" y="2008905"/>
                    </a:cubicBezTo>
                    <a:cubicBezTo>
                      <a:pt x="70839" y="1983019"/>
                      <a:pt x="30580" y="1927440"/>
                      <a:pt x="13943" y="1863739"/>
                    </a:cubicBezTo>
                    <a:cubicBezTo>
                      <a:pt x="-9552" y="1771615"/>
                      <a:pt x="354" y="1667181"/>
                      <a:pt x="16483" y="1574422"/>
                    </a:cubicBezTo>
                    <a:cubicBezTo>
                      <a:pt x="45185" y="1428114"/>
                      <a:pt x="93699" y="1287643"/>
                      <a:pt x="157453" y="1152882"/>
                    </a:cubicBezTo>
                    <a:cubicBezTo>
                      <a:pt x="296137" y="852398"/>
                      <a:pt x="455776" y="545697"/>
                      <a:pt x="662151" y="285692"/>
                    </a:cubicBezTo>
                    <a:cubicBezTo>
                      <a:pt x="719936" y="213363"/>
                      <a:pt x="783817" y="144587"/>
                      <a:pt x="854683" y="84820"/>
                    </a:cubicBezTo>
                    <a:cubicBezTo>
                      <a:pt x="924152" y="26322"/>
                      <a:pt x="1022196" y="-14918"/>
                      <a:pt x="1113636" y="5131"/>
                    </a:cubicBezTo>
                    <a:close/>
                  </a:path>
                </a:pathLst>
              </a:custGeom>
              <a:solidFill>
                <a:srgbClr val="F06010"/>
              </a:solidFill>
              <a:ln w="381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941" name="Freeform: Shape 940">
                <a:extLst>
                  <a:ext uri="{FF2B5EF4-FFF2-40B4-BE49-F238E27FC236}">
                    <a16:creationId xmlns:a16="http://schemas.microsoft.com/office/drawing/2014/main" id="{A20F78BE-90A5-6645-F0E9-DB1E8DDD91CA}"/>
                  </a:ext>
                </a:extLst>
              </p:cNvPr>
              <p:cNvSpPr/>
              <p:nvPr/>
            </p:nvSpPr>
            <p:spPr>
              <a:xfrm>
                <a:off x="8815697" y="2164995"/>
                <a:ext cx="327288" cy="406437"/>
              </a:xfrm>
              <a:custGeom>
                <a:avLst/>
                <a:gdLst>
                  <a:gd name="connsiteX0" fmla="*/ 286131 w 291385"/>
                  <a:gd name="connsiteY0" fmla="*/ 0 h 334182"/>
                  <a:gd name="connsiteX1" fmla="*/ 228600 w 291385"/>
                  <a:gd name="connsiteY1" fmla="*/ 262162 h 334182"/>
                  <a:gd name="connsiteX2" fmla="*/ 0 w 291385"/>
                  <a:gd name="connsiteY2" fmla="*/ 333603 h 334182"/>
                  <a:gd name="connsiteX3" fmla="*/ 96901 w 291385"/>
                  <a:gd name="connsiteY3" fmla="*/ 109763 h 334182"/>
                  <a:gd name="connsiteX4" fmla="*/ 286131 w 291385"/>
                  <a:gd name="connsiteY4" fmla="*/ 0 h 334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385" h="334182">
                    <a:moveTo>
                      <a:pt x="286131" y="0"/>
                    </a:moveTo>
                    <a:cubicBezTo>
                      <a:pt x="298704" y="89587"/>
                      <a:pt x="292100" y="191863"/>
                      <a:pt x="228600" y="262162"/>
                    </a:cubicBezTo>
                    <a:cubicBezTo>
                      <a:pt x="167767" y="326751"/>
                      <a:pt x="84709" y="337029"/>
                      <a:pt x="0" y="333603"/>
                    </a:cubicBezTo>
                    <a:cubicBezTo>
                      <a:pt x="42164" y="262923"/>
                      <a:pt x="78232" y="190340"/>
                      <a:pt x="96901" y="109763"/>
                    </a:cubicBezTo>
                    <a:cubicBezTo>
                      <a:pt x="175641" y="110905"/>
                      <a:pt x="237490" y="55706"/>
                      <a:pt x="286131" y="0"/>
                    </a:cubicBezTo>
                    <a:close/>
                  </a:path>
                </a:pathLst>
              </a:custGeom>
              <a:solidFill>
                <a:srgbClr val="D8560E"/>
              </a:solidFill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42" name="Oval 941">
                <a:extLst>
                  <a:ext uri="{FF2B5EF4-FFF2-40B4-BE49-F238E27FC236}">
                    <a16:creationId xmlns:a16="http://schemas.microsoft.com/office/drawing/2014/main" id="{748E14D0-3F55-57CC-CA74-8F61DCA7E08D}"/>
                  </a:ext>
                </a:extLst>
              </p:cNvPr>
              <p:cNvSpPr/>
              <p:nvPr/>
            </p:nvSpPr>
            <p:spPr>
              <a:xfrm rot="1177079">
                <a:off x="9207176" y="2674612"/>
                <a:ext cx="175768" cy="689170"/>
              </a:xfrm>
              <a:prstGeom prst="ellipse">
                <a:avLst/>
              </a:prstGeom>
              <a:solidFill>
                <a:srgbClr val="F7F6D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895730E-B41F-F07B-4127-20374CE90E33}"/>
                </a:ext>
              </a:extLst>
            </p:cNvPr>
            <p:cNvSpPr/>
            <p:nvPr/>
          </p:nvSpPr>
          <p:spPr>
            <a:xfrm>
              <a:off x="9761261" y="4331075"/>
              <a:ext cx="105987" cy="40723"/>
            </a:xfrm>
            <a:custGeom>
              <a:avLst/>
              <a:gdLst>
                <a:gd name="connsiteX0" fmla="*/ 105987 w 105987"/>
                <a:gd name="connsiteY0" fmla="*/ 6524 h 40723"/>
                <a:gd name="connsiteX1" fmla="*/ 58730 w 105987"/>
                <a:gd name="connsiteY1" fmla="*/ 40689 h 40723"/>
                <a:gd name="connsiteX2" fmla="*/ 0 w 105987"/>
                <a:gd name="connsiteY2" fmla="*/ 37198 h 40723"/>
                <a:gd name="connsiteX3" fmla="*/ 105987 w 105987"/>
                <a:gd name="connsiteY3" fmla="*/ 6524 h 4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87" h="40723">
                  <a:moveTo>
                    <a:pt x="105987" y="6524"/>
                  </a:moveTo>
                  <a:cubicBezTo>
                    <a:pt x="91025" y="19118"/>
                    <a:pt x="75189" y="30589"/>
                    <a:pt x="58730" y="40689"/>
                  </a:cubicBezTo>
                  <a:cubicBezTo>
                    <a:pt x="39153" y="40939"/>
                    <a:pt x="19577" y="39816"/>
                    <a:pt x="0" y="37198"/>
                  </a:cubicBezTo>
                  <a:cubicBezTo>
                    <a:pt x="34166" y="7397"/>
                    <a:pt x="58605" y="-10309"/>
                    <a:pt x="105987" y="6524"/>
                  </a:cubicBezTo>
                  <a:close/>
                </a:path>
              </a:pathLst>
            </a:custGeom>
            <a:solidFill>
              <a:srgbClr val="FFFFFF"/>
            </a:solidFill>
            <a:ln w="12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A6310B1-5CE2-90C3-345F-ED75364F8C76}"/>
                </a:ext>
              </a:extLst>
            </p:cNvPr>
            <p:cNvSpPr/>
            <p:nvPr/>
          </p:nvSpPr>
          <p:spPr>
            <a:xfrm rot="284159" flipH="1">
              <a:off x="8677268" y="3316647"/>
              <a:ext cx="500440" cy="500574"/>
            </a:xfrm>
            <a:custGeom>
              <a:avLst/>
              <a:gdLst>
                <a:gd name="connsiteX0" fmla="*/ 2876316 w 6561224"/>
                <a:gd name="connsiteY0" fmla="*/ 4078 h 6856172"/>
                <a:gd name="connsiteX1" fmla="*/ 3019250 w 6561224"/>
                <a:gd name="connsiteY1" fmla="*/ 41289 h 6856172"/>
                <a:gd name="connsiteX2" fmla="*/ 3273026 w 6561224"/>
                <a:gd name="connsiteY2" fmla="*/ 252870 h 6856172"/>
                <a:gd name="connsiteX3" fmla="*/ 3394566 w 6561224"/>
                <a:gd name="connsiteY3" fmla="*/ 533293 h 6856172"/>
                <a:gd name="connsiteX4" fmla="*/ 3619401 w 6561224"/>
                <a:gd name="connsiteY4" fmla="*/ 541562 h 6856172"/>
                <a:gd name="connsiteX5" fmla="*/ 3735494 w 6561224"/>
                <a:gd name="connsiteY5" fmla="*/ 555606 h 6856172"/>
                <a:gd name="connsiteX6" fmla="*/ 3721253 w 6561224"/>
                <a:gd name="connsiteY6" fmla="*/ 590913 h 6856172"/>
                <a:gd name="connsiteX7" fmla="*/ 3521815 w 6561224"/>
                <a:gd name="connsiteY7" fmla="*/ 720526 h 6856172"/>
                <a:gd name="connsiteX8" fmla="*/ 3454351 w 6561224"/>
                <a:gd name="connsiteY8" fmla="*/ 732667 h 6856172"/>
                <a:gd name="connsiteX9" fmla="*/ 3366084 w 6561224"/>
                <a:gd name="connsiteY9" fmla="*/ 769746 h 6856172"/>
                <a:gd name="connsiteX10" fmla="*/ 3406182 w 6561224"/>
                <a:gd name="connsiteY10" fmla="*/ 917013 h 6856172"/>
                <a:gd name="connsiteX11" fmla="*/ 3484605 w 6561224"/>
                <a:gd name="connsiteY11" fmla="*/ 981918 h 6856172"/>
                <a:gd name="connsiteX12" fmla="*/ 3475417 w 6561224"/>
                <a:gd name="connsiteY12" fmla="*/ 1048988 h 6856172"/>
                <a:gd name="connsiteX13" fmla="*/ 3408085 w 6561224"/>
                <a:gd name="connsiteY13" fmla="*/ 1093811 h 6856172"/>
                <a:gd name="connsiteX14" fmla="*/ 3328480 w 6561224"/>
                <a:gd name="connsiteY14" fmla="*/ 1309330 h 6856172"/>
                <a:gd name="connsiteX15" fmla="*/ 3701237 w 6561224"/>
                <a:gd name="connsiteY15" fmla="*/ 1249938 h 6856172"/>
                <a:gd name="connsiteX16" fmla="*/ 3796395 w 6561224"/>
                <a:gd name="connsiteY16" fmla="*/ 1247378 h 6856172"/>
                <a:gd name="connsiteX17" fmla="*/ 3887812 w 6561224"/>
                <a:gd name="connsiteY17" fmla="*/ 1281373 h 6856172"/>
                <a:gd name="connsiteX18" fmla="*/ 4111466 w 6561224"/>
                <a:gd name="connsiteY18" fmla="*/ 1243637 h 6856172"/>
                <a:gd name="connsiteX19" fmla="*/ 4261816 w 6561224"/>
                <a:gd name="connsiteY19" fmla="*/ 1237862 h 6856172"/>
                <a:gd name="connsiteX20" fmla="*/ 4380402 w 6561224"/>
                <a:gd name="connsiteY20" fmla="*/ 1240159 h 6856172"/>
                <a:gd name="connsiteX21" fmla="*/ 4629650 w 6561224"/>
                <a:gd name="connsiteY21" fmla="*/ 1269494 h 6856172"/>
                <a:gd name="connsiteX22" fmla="*/ 4963293 w 6561224"/>
                <a:gd name="connsiteY22" fmla="*/ 1370363 h 6856172"/>
                <a:gd name="connsiteX23" fmla="*/ 5119156 w 6561224"/>
                <a:gd name="connsiteY23" fmla="*/ 1302308 h 6856172"/>
                <a:gd name="connsiteX24" fmla="*/ 5302449 w 6561224"/>
                <a:gd name="connsiteY24" fmla="*/ 1276385 h 6856172"/>
                <a:gd name="connsiteX25" fmla="*/ 5595601 w 6561224"/>
                <a:gd name="connsiteY25" fmla="*/ 1492429 h 6856172"/>
                <a:gd name="connsiteX26" fmla="*/ 5690431 w 6561224"/>
                <a:gd name="connsiteY26" fmla="*/ 1724288 h 6856172"/>
                <a:gd name="connsiteX27" fmla="*/ 5686362 w 6561224"/>
                <a:gd name="connsiteY27" fmla="*/ 1822794 h 6856172"/>
                <a:gd name="connsiteX28" fmla="*/ 5671859 w 6561224"/>
                <a:gd name="connsiteY28" fmla="*/ 1979248 h 6856172"/>
                <a:gd name="connsiteX29" fmla="*/ 5596389 w 6561224"/>
                <a:gd name="connsiteY29" fmla="*/ 2126384 h 6856172"/>
                <a:gd name="connsiteX30" fmla="*/ 5483315 w 6561224"/>
                <a:gd name="connsiteY30" fmla="*/ 2158278 h 6856172"/>
                <a:gd name="connsiteX31" fmla="*/ 5407385 w 6561224"/>
                <a:gd name="connsiteY31" fmla="*/ 2231846 h 6856172"/>
                <a:gd name="connsiteX32" fmla="*/ 5067639 w 6561224"/>
                <a:gd name="connsiteY32" fmla="*/ 2338883 h 6856172"/>
                <a:gd name="connsiteX33" fmla="*/ 4892483 w 6561224"/>
                <a:gd name="connsiteY33" fmla="*/ 2365724 h 6856172"/>
                <a:gd name="connsiteX34" fmla="*/ 4836701 w 6561224"/>
                <a:gd name="connsiteY34" fmla="*/ 2338227 h 6856172"/>
                <a:gd name="connsiteX35" fmla="*/ 4749483 w 6561224"/>
                <a:gd name="connsiteY35" fmla="*/ 2274306 h 6856172"/>
                <a:gd name="connsiteX36" fmla="*/ 4719098 w 6561224"/>
                <a:gd name="connsiteY36" fmla="*/ 2141084 h 6856172"/>
                <a:gd name="connsiteX37" fmla="*/ 4823247 w 6561224"/>
                <a:gd name="connsiteY37" fmla="*/ 2006943 h 6856172"/>
                <a:gd name="connsiteX38" fmla="*/ 4856979 w 6561224"/>
                <a:gd name="connsiteY38" fmla="*/ 1866042 h 6856172"/>
                <a:gd name="connsiteX39" fmla="*/ 4863410 w 6561224"/>
                <a:gd name="connsiteY39" fmla="*/ 1859348 h 6856172"/>
                <a:gd name="connsiteX40" fmla="*/ 4783543 w 6561224"/>
                <a:gd name="connsiteY40" fmla="*/ 1819775 h 6856172"/>
                <a:gd name="connsiteX41" fmla="*/ 4799228 w 6561224"/>
                <a:gd name="connsiteY41" fmla="*/ 1675396 h 6856172"/>
                <a:gd name="connsiteX42" fmla="*/ 4650978 w 6561224"/>
                <a:gd name="connsiteY42" fmla="*/ 1660236 h 6856172"/>
                <a:gd name="connsiteX43" fmla="*/ 4250265 w 6561224"/>
                <a:gd name="connsiteY43" fmla="*/ 1578465 h 6856172"/>
                <a:gd name="connsiteX44" fmla="*/ 3941429 w 6561224"/>
                <a:gd name="connsiteY44" fmla="*/ 1675724 h 6856172"/>
                <a:gd name="connsiteX45" fmla="*/ 3846861 w 6561224"/>
                <a:gd name="connsiteY45" fmla="*/ 1959035 h 6856172"/>
                <a:gd name="connsiteX46" fmla="*/ 3730441 w 6561224"/>
                <a:gd name="connsiteY46" fmla="*/ 2045859 h 6856172"/>
                <a:gd name="connsiteX47" fmla="*/ 3573200 w 6561224"/>
                <a:gd name="connsiteY47" fmla="*/ 2051110 h 6856172"/>
                <a:gd name="connsiteX48" fmla="*/ 3291074 w 6561224"/>
                <a:gd name="connsiteY48" fmla="*/ 2060297 h 6856172"/>
                <a:gd name="connsiteX49" fmla="*/ 3217638 w 6561224"/>
                <a:gd name="connsiteY49" fmla="*/ 2068107 h 6856172"/>
                <a:gd name="connsiteX50" fmla="*/ 3174718 w 6561224"/>
                <a:gd name="connsiteY50" fmla="*/ 2315323 h 6856172"/>
                <a:gd name="connsiteX51" fmla="*/ 3018135 w 6561224"/>
                <a:gd name="connsiteY51" fmla="*/ 3003879 h 6856172"/>
                <a:gd name="connsiteX52" fmla="*/ 2997659 w 6561224"/>
                <a:gd name="connsiteY52" fmla="*/ 3345204 h 6856172"/>
                <a:gd name="connsiteX53" fmla="*/ 2943452 w 6561224"/>
                <a:gd name="connsiteY53" fmla="*/ 3561773 h 6856172"/>
                <a:gd name="connsiteX54" fmla="*/ 2866669 w 6561224"/>
                <a:gd name="connsiteY54" fmla="*/ 3644856 h 6856172"/>
                <a:gd name="connsiteX55" fmla="*/ 3744156 w 6561224"/>
                <a:gd name="connsiteY55" fmla="*/ 3995172 h 6856172"/>
                <a:gd name="connsiteX56" fmla="*/ 4309460 w 6561224"/>
                <a:gd name="connsiteY56" fmla="*/ 4229591 h 6856172"/>
                <a:gd name="connsiteX57" fmla="*/ 4698361 w 6561224"/>
                <a:gd name="connsiteY57" fmla="*/ 4523402 h 6856172"/>
                <a:gd name="connsiteX58" fmla="*/ 4866429 w 6561224"/>
                <a:gd name="connsiteY58" fmla="*/ 4736099 h 6856172"/>
                <a:gd name="connsiteX59" fmla="*/ 5120402 w 6561224"/>
                <a:gd name="connsiteY59" fmla="*/ 5027285 h 6856172"/>
                <a:gd name="connsiteX60" fmla="*/ 5668315 w 6561224"/>
                <a:gd name="connsiteY60" fmla="*/ 5607885 h 6856172"/>
                <a:gd name="connsiteX61" fmla="*/ 5761964 w 6561224"/>
                <a:gd name="connsiteY61" fmla="*/ 5704291 h 6856172"/>
                <a:gd name="connsiteX62" fmla="*/ 5811314 w 6561224"/>
                <a:gd name="connsiteY62" fmla="*/ 5728441 h 6856172"/>
                <a:gd name="connsiteX63" fmla="*/ 6061547 w 6561224"/>
                <a:gd name="connsiteY63" fmla="*/ 5662814 h 6856172"/>
                <a:gd name="connsiteX64" fmla="*/ 6304757 w 6561224"/>
                <a:gd name="connsiteY64" fmla="*/ 5546327 h 6856172"/>
                <a:gd name="connsiteX65" fmla="*/ 6485623 w 6561224"/>
                <a:gd name="connsiteY65" fmla="*/ 5509576 h 6856172"/>
                <a:gd name="connsiteX66" fmla="*/ 6553809 w 6561224"/>
                <a:gd name="connsiteY66" fmla="*/ 5556434 h 6856172"/>
                <a:gd name="connsiteX67" fmla="*/ 6561224 w 6561224"/>
                <a:gd name="connsiteY67" fmla="*/ 5661699 h 6856172"/>
                <a:gd name="connsiteX68" fmla="*/ 6556040 w 6561224"/>
                <a:gd name="connsiteY68" fmla="*/ 5699697 h 6856172"/>
                <a:gd name="connsiteX69" fmla="*/ 6477092 w 6561224"/>
                <a:gd name="connsiteY69" fmla="*/ 5815922 h 6856172"/>
                <a:gd name="connsiteX70" fmla="*/ 6413369 w 6561224"/>
                <a:gd name="connsiteY70" fmla="*/ 5883649 h 6856172"/>
                <a:gd name="connsiteX71" fmla="*/ 6267416 w 6561224"/>
                <a:gd name="connsiteY71" fmla="*/ 5987798 h 6856172"/>
                <a:gd name="connsiteX72" fmla="*/ 5972558 w 6561224"/>
                <a:gd name="connsiteY72" fmla="*/ 6165647 h 6856172"/>
                <a:gd name="connsiteX73" fmla="*/ 5856859 w 6561224"/>
                <a:gd name="connsiteY73" fmla="*/ 6258640 h 6856172"/>
                <a:gd name="connsiteX74" fmla="*/ 5626971 w 6561224"/>
                <a:gd name="connsiteY74" fmla="*/ 6387925 h 6856172"/>
                <a:gd name="connsiteX75" fmla="*/ 5515997 w 6561224"/>
                <a:gd name="connsiteY75" fmla="*/ 6388056 h 6856172"/>
                <a:gd name="connsiteX76" fmla="*/ 5449124 w 6561224"/>
                <a:gd name="connsiteY76" fmla="*/ 6343364 h 6856172"/>
                <a:gd name="connsiteX77" fmla="*/ 5386057 w 6561224"/>
                <a:gd name="connsiteY77" fmla="*/ 6141496 h 6856172"/>
                <a:gd name="connsiteX78" fmla="*/ 5360332 w 6561224"/>
                <a:gd name="connsiteY78" fmla="*/ 5976839 h 6856172"/>
                <a:gd name="connsiteX79" fmla="*/ 5310718 w 6561224"/>
                <a:gd name="connsiteY79" fmla="*/ 5919218 h 6856172"/>
                <a:gd name="connsiteX80" fmla="*/ 4999388 w 6561224"/>
                <a:gd name="connsiteY80" fmla="*/ 5739401 h 6856172"/>
                <a:gd name="connsiteX81" fmla="*/ 4592637 w 6561224"/>
                <a:gd name="connsiteY81" fmla="*/ 5482472 h 6856172"/>
                <a:gd name="connsiteX82" fmla="*/ 4385652 w 6561224"/>
                <a:gd name="connsiteY82" fmla="*/ 5295370 h 6856172"/>
                <a:gd name="connsiteX83" fmla="*/ 4246131 w 6561224"/>
                <a:gd name="connsiteY83" fmla="*/ 5085955 h 6856172"/>
                <a:gd name="connsiteX84" fmla="*/ 4222637 w 6561224"/>
                <a:gd name="connsiteY84" fmla="*/ 5024200 h 6856172"/>
                <a:gd name="connsiteX85" fmla="*/ 4195205 w 6561224"/>
                <a:gd name="connsiteY85" fmla="*/ 5016588 h 6856172"/>
                <a:gd name="connsiteX86" fmla="*/ 3652017 w 6561224"/>
                <a:gd name="connsiteY86" fmla="*/ 4947023 h 6856172"/>
                <a:gd name="connsiteX87" fmla="*/ 2687772 w 6561224"/>
                <a:gd name="connsiteY87" fmla="*/ 4820692 h 6856172"/>
                <a:gd name="connsiteX88" fmla="*/ 2506316 w 6561224"/>
                <a:gd name="connsiteY88" fmla="*/ 4797329 h 6856172"/>
                <a:gd name="connsiteX89" fmla="*/ 2710085 w 6561224"/>
                <a:gd name="connsiteY89" fmla="*/ 5166348 h 6856172"/>
                <a:gd name="connsiteX90" fmla="*/ 2740076 w 6561224"/>
                <a:gd name="connsiteY90" fmla="*/ 5360275 h 6856172"/>
                <a:gd name="connsiteX91" fmla="*/ 2631465 w 6561224"/>
                <a:gd name="connsiteY91" fmla="*/ 5547377 h 6856172"/>
                <a:gd name="connsiteX92" fmla="*/ 2125160 w 6561224"/>
                <a:gd name="connsiteY92" fmla="*/ 5913312 h 6856172"/>
                <a:gd name="connsiteX93" fmla="*/ 1932809 w 6561224"/>
                <a:gd name="connsiteY93" fmla="*/ 6069044 h 6856172"/>
                <a:gd name="connsiteX94" fmla="*/ 1765331 w 6561224"/>
                <a:gd name="connsiteY94" fmla="*/ 6249256 h 6856172"/>
                <a:gd name="connsiteX95" fmla="*/ 1532687 w 6561224"/>
                <a:gd name="connsiteY95" fmla="*/ 6564724 h 6856172"/>
                <a:gd name="connsiteX96" fmla="*/ 1616557 w 6561224"/>
                <a:gd name="connsiteY96" fmla="*/ 6601147 h 6856172"/>
                <a:gd name="connsiteX97" fmla="*/ 1733043 w 6561224"/>
                <a:gd name="connsiteY97" fmla="*/ 6727478 h 6856172"/>
                <a:gd name="connsiteX98" fmla="*/ 1775241 w 6561224"/>
                <a:gd name="connsiteY98" fmla="*/ 6771579 h 6856172"/>
                <a:gd name="connsiteX99" fmla="*/ 1744396 w 6561224"/>
                <a:gd name="connsiteY99" fmla="*/ 6818568 h 6856172"/>
                <a:gd name="connsiteX100" fmla="*/ 1580987 w 6561224"/>
                <a:gd name="connsiteY100" fmla="*/ 6856172 h 6856172"/>
                <a:gd name="connsiteX101" fmla="*/ 1508142 w 6561224"/>
                <a:gd name="connsiteY101" fmla="*/ 6856172 h 6856172"/>
                <a:gd name="connsiteX102" fmla="*/ 1089054 w 6561224"/>
                <a:gd name="connsiteY102" fmla="*/ 6763179 h 6856172"/>
                <a:gd name="connsiteX103" fmla="*/ 954323 w 6561224"/>
                <a:gd name="connsiteY103" fmla="*/ 6739619 h 6856172"/>
                <a:gd name="connsiteX104" fmla="*/ 825631 w 6561224"/>
                <a:gd name="connsiteY104" fmla="*/ 6676420 h 6856172"/>
                <a:gd name="connsiteX105" fmla="*/ 787567 w 6561224"/>
                <a:gd name="connsiteY105" fmla="*/ 6613747 h 6856172"/>
                <a:gd name="connsiteX106" fmla="*/ 805549 w 6561224"/>
                <a:gd name="connsiteY106" fmla="*/ 6496472 h 6856172"/>
                <a:gd name="connsiteX107" fmla="*/ 897229 w 6561224"/>
                <a:gd name="connsiteY107" fmla="*/ 6385694 h 6856172"/>
                <a:gd name="connsiteX108" fmla="*/ 1090104 w 6561224"/>
                <a:gd name="connsiteY108" fmla="*/ 6290863 h 6856172"/>
                <a:gd name="connsiteX109" fmla="*/ 1156649 w 6561224"/>
                <a:gd name="connsiteY109" fmla="*/ 6244596 h 6856172"/>
                <a:gd name="connsiteX110" fmla="*/ 1222144 w 6561224"/>
                <a:gd name="connsiteY110" fmla="*/ 6139265 h 6856172"/>
                <a:gd name="connsiteX111" fmla="*/ 1476183 w 6561224"/>
                <a:gd name="connsiteY111" fmla="*/ 5697794 h 6856172"/>
                <a:gd name="connsiteX112" fmla="*/ 1607763 w 6561224"/>
                <a:gd name="connsiteY112" fmla="*/ 5494351 h 6856172"/>
                <a:gd name="connsiteX113" fmla="*/ 1905443 w 6561224"/>
                <a:gd name="connsiteY113" fmla="*/ 5230071 h 6856172"/>
                <a:gd name="connsiteX114" fmla="*/ 1642807 w 6561224"/>
                <a:gd name="connsiteY114" fmla="*/ 4947023 h 6856172"/>
                <a:gd name="connsiteX115" fmla="*/ 1528487 w 6561224"/>
                <a:gd name="connsiteY115" fmla="*/ 4767862 h 6856172"/>
                <a:gd name="connsiteX116" fmla="*/ 1433788 w 6561224"/>
                <a:gd name="connsiteY116" fmla="*/ 4452853 h 6856172"/>
                <a:gd name="connsiteX117" fmla="*/ 1392575 w 6561224"/>
                <a:gd name="connsiteY117" fmla="*/ 4067099 h 6856172"/>
                <a:gd name="connsiteX118" fmla="*/ 1461548 w 6561224"/>
                <a:gd name="connsiteY118" fmla="*/ 3664610 h 6856172"/>
                <a:gd name="connsiteX119" fmla="*/ 1445995 w 6561224"/>
                <a:gd name="connsiteY119" fmla="*/ 3567679 h 6856172"/>
                <a:gd name="connsiteX120" fmla="*/ 1458857 w 6561224"/>
                <a:gd name="connsiteY120" fmla="*/ 3436229 h 6856172"/>
                <a:gd name="connsiteX121" fmla="*/ 1472967 w 6561224"/>
                <a:gd name="connsiteY121" fmla="*/ 3378018 h 6856172"/>
                <a:gd name="connsiteX122" fmla="*/ 1459317 w 6561224"/>
                <a:gd name="connsiteY122" fmla="*/ 3214541 h 6856172"/>
                <a:gd name="connsiteX123" fmla="*/ 1465026 w 6561224"/>
                <a:gd name="connsiteY123" fmla="*/ 3010311 h 6856172"/>
                <a:gd name="connsiteX124" fmla="*/ 1472704 w 6561224"/>
                <a:gd name="connsiteY124" fmla="*/ 2898680 h 6856172"/>
                <a:gd name="connsiteX125" fmla="*/ 1522843 w 6561224"/>
                <a:gd name="connsiteY125" fmla="*/ 2538126 h 6856172"/>
                <a:gd name="connsiteX126" fmla="*/ 1636638 w 6561224"/>
                <a:gd name="connsiteY126" fmla="*/ 2129205 h 6856172"/>
                <a:gd name="connsiteX127" fmla="*/ 1525533 w 6561224"/>
                <a:gd name="connsiteY127" fmla="*/ 2156112 h 6856172"/>
                <a:gd name="connsiteX128" fmla="*/ 1505189 w 6561224"/>
                <a:gd name="connsiteY128" fmla="*/ 2081560 h 6856172"/>
                <a:gd name="connsiteX129" fmla="*/ 1446323 w 6561224"/>
                <a:gd name="connsiteY129" fmla="*/ 2088910 h 6856172"/>
                <a:gd name="connsiteX130" fmla="*/ 1120555 w 6561224"/>
                <a:gd name="connsiteY130" fmla="*/ 2154012 h 6856172"/>
                <a:gd name="connsiteX131" fmla="*/ 1000327 w 6561224"/>
                <a:gd name="connsiteY131" fmla="*/ 2190435 h 6856172"/>
                <a:gd name="connsiteX132" fmla="*/ 967514 w 6561224"/>
                <a:gd name="connsiteY132" fmla="*/ 2216030 h 6856172"/>
                <a:gd name="connsiteX133" fmla="*/ 428724 w 6561224"/>
                <a:gd name="connsiteY133" fmla="*/ 2781929 h 6856172"/>
                <a:gd name="connsiteX134" fmla="*/ 427739 w 6561224"/>
                <a:gd name="connsiteY134" fmla="*/ 3023370 h 6856172"/>
                <a:gd name="connsiteX135" fmla="*/ 420980 w 6561224"/>
                <a:gd name="connsiteY135" fmla="*/ 3131917 h 6856172"/>
                <a:gd name="connsiteX136" fmla="*/ 388626 w 6561224"/>
                <a:gd name="connsiteY136" fmla="*/ 3283974 h 6856172"/>
                <a:gd name="connsiteX137" fmla="*/ 271680 w 6561224"/>
                <a:gd name="connsiteY137" fmla="*/ 3361873 h 6856172"/>
                <a:gd name="connsiteX138" fmla="*/ 141609 w 6561224"/>
                <a:gd name="connsiteY138" fmla="*/ 3345795 h 6856172"/>
                <a:gd name="connsiteX139" fmla="*/ 85761 w 6561224"/>
                <a:gd name="connsiteY139" fmla="*/ 3308584 h 6856172"/>
                <a:gd name="connsiteX140" fmla="*/ 27551 w 6561224"/>
                <a:gd name="connsiteY140" fmla="*/ 3286599 h 6856172"/>
                <a:gd name="connsiteX141" fmla="*/ 31226 w 6561224"/>
                <a:gd name="connsiteY141" fmla="*/ 3243942 h 6856172"/>
                <a:gd name="connsiteX142" fmla="*/ 316 w 6561224"/>
                <a:gd name="connsiteY142" fmla="*/ 3187372 h 6856172"/>
                <a:gd name="connsiteX143" fmla="*/ 34639 w 6561224"/>
                <a:gd name="connsiteY143" fmla="*/ 3145174 h 6856172"/>
                <a:gd name="connsiteX144" fmla="*/ 7929 w 6561224"/>
                <a:gd name="connsiteY144" fmla="*/ 3053756 h 6856172"/>
                <a:gd name="connsiteX145" fmla="*/ 26632 w 6561224"/>
                <a:gd name="connsiteY145" fmla="*/ 3017726 h 6856172"/>
                <a:gd name="connsiteX146" fmla="*/ 26042 w 6561224"/>
                <a:gd name="connsiteY146" fmla="*/ 2944750 h 6856172"/>
                <a:gd name="connsiteX147" fmla="*/ 105187 w 6561224"/>
                <a:gd name="connsiteY147" fmla="*/ 2771429 h 6856172"/>
                <a:gd name="connsiteX148" fmla="*/ 193323 w 6561224"/>
                <a:gd name="connsiteY148" fmla="*/ 2655926 h 6856172"/>
                <a:gd name="connsiteX149" fmla="*/ 288874 w 6561224"/>
                <a:gd name="connsiteY149" fmla="*/ 2528413 h 6856172"/>
                <a:gd name="connsiteX150" fmla="*/ 561813 w 6561224"/>
                <a:gd name="connsiteY150" fmla="*/ 2157753 h 6856172"/>
                <a:gd name="connsiteX151" fmla="*/ 720629 w 6561224"/>
                <a:gd name="connsiteY151" fmla="*/ 1955885 h 6856172"/>
                <a:gd name="connsiteX152" fmla="*/ 802530 w 6561224"/>
                <a:gd name="connsiteY152" fmla="*/ 1893474 h 6856172"/>
                <a:gd name="connsiteX153" fmla="*/ 1373674 w 6561224"/>
                <a:gd name="connsiteY153" fmla="*/ 1666930 h 6856172"/>
                <a:gd name="connsiteX154" fmla="*/ 1347752 w 6561224"/>
                <a:gd name="connsiteY154" fmla="*/ 1628538 h 6856172"/>
                <a:gd name="connsiteX155" fmla="*/ 1384765 w 6561224"/>
                <a:gd name="connsiteY155" fmla="*/ 1596972 h 6856172"/>
                <a:gd name="connsiteX156" fmla="*/ 1524418 w 6561224"/>
                <a:gd name="connsiteY156" fmla="*/ 1545914 h 6856172"/>
                <a:gd name="connsiteX157" fmla="*/ 1757259 w 6561224"/>
                <a:gd name="connsiteY157" fmla="*/ 1478975 h 6856172"/>
                <a:gd name="connsiteX158" fmla="*/ 1895927 w 6561224"/>
                <a:gd name="connsiteY158" fmla="*/ 1431724 h 6856172"/>
                <a:gd name="connsiteX159" fmla="*/ 2089984 w 6561224"/>
                <a:gd name="connsiteY159" fmla="*/ 1381651 h 6856172"/>
                <a:gd name="connsiteX160" fmla="*/ 2158760 w 6561224"/>
                <a:gd name="connsiteY160" fmla="*/ 1346015 h 6856172"/>
                <a:gd name="connsiteX161" fmla="*/ 2250702 w 6561224"/>
                <a:gd name="connsiteY161" fmla="*/ 1315105 h 6856172"/>
                <a:gd name="connsiteX162" fmla="*/ 2351767 w 6561224"/>
                <a:gd name="connsiteY162" fmla="*/ 1299880 h 6856172"/>
                <a:gd name="connsiteX163" fmla="*/ 2377951 w 6561224"/>
                <a:gd name="connsiteY163" fmla="*/ 1292004 h 6856172"/>
                <a:gd name="connsiteX164" fmla="*/ 2426187 w 6561224"/>
                <a:gd name="connsiteY164" fmla="*/ 1239503 h 6856172"/>
                <a:gd name="connsiteX165" fmla="*/ 2319544 w 6561224"/>
                <a:gd name="connsiteY165" fmla="*/ 1193499 h 6856172"/>
                <a:gd name="connsiteX166" fmla="*/ 2175232 w 6561224"/>
                <a:gd name="connsiteY166" fmla="*/ 1161013 h 6856172"/>
                <a:gd name="connsiteX167" fmla="*/ 1993317 w 6561224"/>
                <a:gd name="connsiteY167" fmla="*/ 1164426 h 6856172"/>
                <a:gd name="connsiteX168" fmla="*/ 2073643 w 6561224"/>
                <a:gd name="connsiteY168" fmla="*/ 1129381 h 6856172"/>
                <a:gd name="connsiteX169" fmla="*/ 2167948 w 6561224"/>
                <a:gd name="connsiteY169" fmla="*/ 1016766 h 6856172"/>
                <a:gd name="connsiteX170" fmla="*/ 1999092 w 6561224"/>
                <a:gd name="connsiteY170" fmla="*/ 1018144 h 6856172"/>
                <a:gd name="connsiteX171" fmla="*/ 2014054 w 6561224"/>
                <a:gd name="connsiteY171" fmla="*/ 998127 h 6856172"/>
                <a:gd name="connsiteX172" fmla="*/ 2097793 w 6561224"/>
                <a:gd name="connsiteY172" fmla="*/ 918325 h 6856172"/>
                <a:gd name="connsiteX173" fmla="*/ 2135135 w 6561224"/>
                <a:gd name="connsiteY173" fmla="*/ 816866 h 6856172"/>
                <a:gd name="connsiteX174" fmla="*/ 2115644 w 6561224"/>
                <a:gd name="connsiteY174" fmla="*/ 807482 h 6856172"/>
                <a:gd name="connsiteX175" fmla="*/ 2105669 w 6561224"/>
                <a:gd name="connsiteY175" fmla="*/ 739492 h 6856172"/>
                <a:gd name="connsiteX176" fmla="*/ 2157119 w 6561224"/>
                <a:gd name="connsiteY176" fmla="*/ 360366 h 6856172"/>
                <a:gd name="connsiteX177" fmla="*/ 2380314 w 6561224"/>
                <a:gd name="connsiteY177" fmla="*/ 111772 h 6856172"/>
                <a:gd name="connsiteX178" fmla="*/ 2649381 w 6561224"/>
                <a:gd name="connsiteY178" fmla="*/ 12479 h 6856172"/>
                <a:gd name="connsiteX179" fmla="*/ 2653909 w 6561224"/>
                <a:gd name="connsiteY179" fmla="*/ 10116 h 6856172"/>
                <a:gd name="connsiteX180" fmla="*/ 2876316 w 6561224"/>
                <a:gd name="connsiteY180" fmla="*/ 4078 h 685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6561224" h="6856172">
                  <a:moveTo>
                    <a:pt x="2876316" y="4078"/>
                  </a:moveTo>
                  <a:cubicBezTo>
                    <a:pt x="2925667" y="9525"/>
                    <a:pt x="2973115" y="23241"/>
                    <a:pt x="3019250" y="41289"/>
                  </a:cubicBezTo>
                  <a:cubicBezTo>
                    <a:pt x="3124186" y="83027"/>
                    <a:pt x="3211403" y="158826"/>
                    <a:pt x="3273026" y="252870"/>
                  </a:cubicBezTo>
                  <a:cubicBezTo>
                    <a:pt x="3330974" y="339497"/>
                    <a:pt x="3363656" y="434656"/>
                    <a:pt x="3394566" y="533293"/>
                  </a:cubicBezTo>
                  <a:cubicBezTo>
                    <a:pt x="3469773" y="542481"/>
                    <a:pt x="3543800" y="536902"/>
                    <a:pt x="3619401" y="541562"/>
                  </a:cubicBezTo>
                  <a:cubicBezTo>
                    <a:pt x="3658711" y="545500"/>
                    <a:pt x="3697103" y="544384"/>
                    <a:pt x="3735494" y="555606"/>
                  </a:cubicBezTo>
                  <a:cubicBezTo>
                    <a:pt x="3731163" y="567813"/>
                    <a:pt x="3728472" y="579954"/>
                    <a:pt x="3721253" y="590913"/>
                  </a:cubicBezTo>
                  <a:cubicBezTo>
                    <a:pt x="3676036" y="659165"/>
                    <a:pt x="3602732" y="707204"/>
                    <a:pt x="3521815" y="720526"/>
                  </a:cubicBezTo>
                  <a:cubicBezTo>
                    <a:pt x="3497205" y="724989"/>
                    <a:pt x="3474367" y="717770"/>
                    <a:pt x="3454351" y="732667"/>
                  </a:cubicBezTo>
                  <a:cubicBezTo>
                    <a:pt x="3426854" y="751240"/>
                    <a:pt x="3396666" y="758130"/>
                    <a:pt x="3366084" y="769746"/>
                  </a:cubicBezTo>
                  <a:cubicBezTo>
                    <a:pt x="3385969" y="817326"/>
                    <a:pt x="3395157" y="867005"/>
                    <a:pt x="3406182" y="917013"/>
                  </a:cubicBezTo>
                  <a:cubicBezTo>
                    <a:pt x="3442867" y="924166"/>
                    <a:pt x="3474958" y="943854"/>
                    <a:pt x="3484605" y="981918"/>
                  </a:cubicBezTo>
                  <a:cubicBezTo>
                    <a:pt x="3487689" y="1003246"/>
                    <a:pt x="3489199" y="1030941"/>
                    <a:pt x="3475417" y="1048988"/>
                  </a:cubicBezTo>
                  <a:cubicBezTo>
                    <a:pt x="3458355" y="1073336"/>
                    <a:pt x="3437420" y="1087774"/>
                    <a:pt x="3408085" y="1093811"/>
                  </a:cubicBezTo>
                  <a:cubicBezTo>
                    <a:pt x="3393647" y="1170267"/>
                    <a:pt x="3370481" y="1243178"/>
                    <a:pt x="3328480" y="1309330"/>
                  </a:cubicBezTo>
                  <a:cubicBezTo>
                    <a:pt x="3453433" y="1293448"/>
                    <a:pt x="3576613" y="1269035"/>
                    <a:pt x="3701237" y="1249938"/>
                  </a:cubicBezTo>
                  <a:cubicBezTo>
                    <a:pt x="3732541" y="1245803"/>
                    <a:pt x="3764894" y="1244884"/>
                    <a:pt x="3796395" y="1247378"/>
                  </a:cubicBezTo>
                  <a:cubicBezTo>
                    <a:pt x="3830192" y="1250397"/>
                    <a:pt x="3859002" y="1264704"/>
                    <a:pt x="3887812" y="1281373"/>
                  </a:cubicBezTo>
                  <a:cubicBezTo>
                    <a:pt x="3961051" y="1262735"/>
                    <a:pt x="4036258" y="1250594"/>
                    <a:pt x="4111466" y="1243637"/>
                  </a:cubicBezTo>
                  <a:cubicBezTo>
                    <a:pt x="4161604" y="1239109"/>
                    <a:pt x="4211808" y="1242587"/>
                    <a:pt x="4261816" y="1237862"/>
                  </a:cubicBezTo>
                  <a:cubicBezTo>
                    <a:pt x="4301519" y="1235368"/>
                    <a:pt x="4340829" y="1237534"/>
                    <a:pt x="4380402" y="1240159"/>
                  </a:cubicBezTo>
                  <a:cubicBezTo>
                    <a:pt x="4463550" y="1240356"/>
                    <a:pt x="4547946" y="1255188"/>
                    <a:pt x="4629650" y="1269494"/>
                  </a:cubicBezTo>
                  <a:cubicBezTo>
                    <a:pt x="4744036" y="1291676"/>
                    <a:pt x="4855798" y="1325408"/>
                    <a:pt x="4963293" y="1370363"/>
                  </a:cubicBezTo>
                  <a:cubicBezTo>
                    <a:pt x="5014482" y="1344900"/>
                    <a:pt x="5064029" y="1318780"/>
                    <a:pt x="5119156" y="1302308"/>
                  </a:cubicBezTo>
                  <a:cubicBezTo>
                    <a:pt x="5178875" y="1285245"/>
                    <a:pt x="5239645" y="1258010"/>
                    <a:pt x="5302449" y="1276385"/>
                  </a:cubicBezTo>
                  <a:cubicBezTo>
                    <a:pt x="5421955" y="1311758"/>
                    <a:pt x="5525316" y="1389985"/>
                    <a:pt x="5595601" y="1492429"/>
                  </a:cubicBezTo>
                  <a:cubicBezTo>
                    <a:pt x="5640949" y="1563109"/>
                    <a:pt x="5683081" y="1639039"/>
                    <a:pt x="5690431" y="1724288"/>
                  </a:cubicBezTo>
                  <a:cubicBezTo>
                    <a:pt x="5692793" y="1756183"/>
                    <a:pt x="5697519" y="1792343"/>
                    <a:pt x="5686362" y="1822794"/>
                  </a:cubicBezTo>
                  <a:cubicBezTo>
                    <a:pt x="5670218" y="1872801"/>
                    <a:pt x="5682556" y="1926353"/>
                    <a:pt x="5671859" y="1979248"/>
                  </a:cubicBezTo>
                  <a:cubicBezTo>
                    <a:pt x="5662737" y="2031553"/>
                    <a:pt x="5640424" y="2093570"/>
                    <a:pt x="5596389" y="2126384"/>
                  </a:cubicBezTo>
                  <a:cubicBezTo>
                    <a:pt x="5561738" y="2152503"/>
                    <a:pt x="5524659" y="2153225"/>
                    <a:pt x="5483315" y="2158278"/>
                  </a:cubicBezTo>
                  <a:cubicBezTo>
                    <a:pt x="5480821" y="2197129"/>
                    <a:pt x="5438098" y="2217211"/>
                    <a:pt x="5407385" y="2231846"/>
                  </a:cubicBezTo>
                  <a:cubicBezTo>
                    <a:pt x="5297790" y="2276472"/>
                    <a:pt x="5181369" y="2306398"/>
                    <a:pt x="5067639" y="2338883"/>
                  </a:cubicBezTo>
                  <a:cubicBezTo>
                    <a:pt x="5011200" y="2353518"/>
                    <a:pt x="4950890" y="2371171"/>
                    <a:pt x="4892483" y="2365724"/>
                  </a:cubicBezTo>
                  <a:cubicBezTo>
                    <a:pt x="4871811" y="2365002"/>
                    <a:pt x="4856060" y="2346364"/>
                    <a:pt x="4836701" y="2338227"/>
                  </a:cubicBezTo>
                  <a:cubicBezTo>
                    <a:pt x="4802181" y="2323067"/>
                    <a:pt x="4770878" y="2306857"/>
                    <a:pt x="4749483" y="2274306"/>
                  </a:cubicBezTo>
                  <a:cubicBezTo>
                    <a:pt x="4723167" y="2234077"/>
                    <a:pt x="4704136" y="2189582"/>
                    <a:pt x="4719098" y="2141084"/>
                  </a:cubicBezTo>
                  <a:cubicBezTo>
                    <a:pt x="4737867" y="2087729"/>
                    <a:pt x="4800606" y="2053866"/>
                    <a:pt x="4823247" y="2006943"/>
                  </a:cubicBezTo>
                  <a:cubicBezTo>
                    <a:pt x="4840572" y="1962251"/>
                    <a:pt x="4843722" y="1912243"/>
                    <a:pt x="4856979" y="1866042"/>
                  </a:cubicBezTo>
                  <a:cubicBezTo>
                    <a:pt x="4859079" y="1863811"/>
                    <a:pt x="4861245" y="1861579"/>
                    <a:pt x="4863410" y="1859348"/>
                  </a:cubicBezTo>
                  <a:cubicBezTo>
                    <a:pt x="4833616" y="1851079"/>
                    <a:pt x="4801065" y="1849176"/>
                    <a:pt x="4783543" y="1819775"/>
                  </a:cubicBezTo>
                  <a:cubicBezTo>
                    <a:pt x="4758277" y="1777839"/>
                    <a:pt x="4778228" y="1715494"/>
                    <a:pt x="4799228" y="1675396"/>
                  </a:cubicBezTo>
                  <a:cubicBezTo>
                    <a:pt x="4749943" y="1668702"/>
                    <a:pt x="4700264" y="1666996"/>
                    <a:pt x="4650978" y="1660236"/>
                  </a:cubicBezTo>
                  <a:cubicBezTo>
                    <a:pt x="4514739" y="1645995"/>
                    <a:pt x="4380205" y="1622698"/>
                    <a:pt x="4250265" y="1578465"/>
                  </a:cubicBezTo>
                  <a:cubicBezTo>
                    <a:pt x="4147954" y="1613182"/>
                    <a:pt x="4045052" y="1645405"/>
                    <a:pt x="3941429" y="1675724"/>
                  </a:cubicBezTo>
                  <a:cubicBezTo>
                    <a:pt x="3920231" y="1770096"/>
                    <a:pt x="3896278" y="1874967"/>
                    <a:pt x="3846861" y="1959035"/>
                  </a:cubicBezTo>
                  <a:cubicBezTo>
                    <a:pt x="3821201" y="2003333"/>
                    <a:pt x="3782154" y="2037262"/>
                    <a:pt x="3730441" y="2045859"/>
                  </a:cubicBezTo>
                  <a:cubicBezTo>
                    <a:pt x="3678924" y="2053013"/>
                    <a:pt x="3625176" y="2048878"/>
                    <a:pt x="3573200" y="2051110"/>
                  </a:cubicBezTo>
                  <a:cubicBezTo>
                    <a:pt x="3479552" y="2058460"/>
                    <a:pt x="3384657" y="2051700"/>
                    <a:pt x="3291074" y="2060297"/>
                  </a:cubicBezTo>
                  <a:cubicBezTo>
                    <a:pt x="3266201" y="2060822"/>
                    <a:pt x="3241854" y="2061478"/>
                    <a:pt x="3217638" y="2068107"/>
                  </a:cubicBezTo>
                  <a:cubicBezTo>
                    <a:pt x="3205825" y="2151584"/>
                    <a:pt x="3195981" y="2233552"/>
                    <a:pt x="3174718" y="2315323"/>
                  </a:cubicBezTo>
                  <a:cubicBezTo>
                    <a:pt x="3122086" y="2550858"/>
                    <a:pt x="3042350" y="2760798"/>
                    <a:pt x="3018135" y="3003879"/>
                  </a:cubicBezTo>
                  <a:cubicBezTo>
                    <a:pt x="3005469" y="3117807"/>
                    <a:pt x="3003369" y="3231473"/>
                    <a:pt x="2997659" y="3345204"/>
                  </a:cubicBezTo>
                  <a:cubicBezTo>
                    <a:pt x="2992081" y="3420347"/>
                    <a:pt x="2986371" y="3497065"/>
                    <a:pt x="2943452" y="3561773"/>
                  </a:cubicBezTo>
                  <a:cubicBezTo>
                    <a:pt x="2922517" y="3595439"/>
                    <a:pt x="2885176" y="3608630"/>
                    <a:pt x="2866669" y="3644856"/>
                  </a:cubicBezTo>
                  <a:cubicBezTo>
                    <a:pt x="3159756" y="3760031"/>
                    <a:pt x="3451726" y="3878225"/>
                    <a:pt x="3744156" y="3995172"/>
                  </a:cubicBezTo>
                  <a:cubicBezTo>
                    <a:pt x="3933094" y="4071693"/>
                    <a:pt x="4123213" y="4146704"/>
                    <a:pt x="4309460" y="4229591"/>
                  </a:cubicBezTo>
                  <a:cubicBezTo>
                    <a:pt x="4455413" y="4301321"/>
                    <a:pt x="4586862" y="4405668"/>
                    <a:pt x="4698361" y="4523402"/>
                  </a:cubicBezTo>
                  <a:cubicBezTo>
                    <a:pt x="4761493" y="4590079"/>
                    <a:pt x="4811369" y="4663384"/>
                    <a:pt x="4866429" y="4736099"/>
                  </a:cubicBezTo>
                  <a:cubicBezTo>
                    <a:pt x="4945968" y="4837229"/>
                    <a:pt x="5034563" y="4931601"/>
                    <a:pt x="5120402" y="5027285"/>
                  </a:cubicBezTo>
                  <a:cubicBezTo>
                    <a:pt x="5300481" y="5223312"/>
                    <a:pt x="5484168" y="5415796"/>
                    <a:pt x="5668315" y="5607885"/>
                  </a:cubicBezTo>
                  <a:cubicBezTo>
                    <a:pt x="5699225" y="5640305"/>
                    <a:pt x="5729610" y="5673381"/>
                    <a:pt x="5761964" y="5704291"/>
                  </a:cubicBezTo>
                  <a:cubicBezTo>
                    <a:pt x="5775023" y="5715972"/>
                    <a:pt x="5792677" y="5730410"/>
                    <a:pt x="5811314" y="5728441"/>
                  </a:cubicBezTo>
                  <a:cubicBezTo>
                    <a:pt x="5897350" y="5717744"/>
                    <a:pt x="5981877" y="5697531"/>
                    <a:pt x="6061547" y="5662814"/>
                  </a:cubicBezTo>
                  <a:cubicBezTo>
                    <a:pt x="6145351" y="5627770"/>
                    <a:pt x="6219575" y="5578484"/>
                    <a:pt x="6304757" y="5546327"/>
                  </a:cubicBezTo>
                  <a:cubicBezTo>
                    <a:pt x="6360802" y="5524473"/>
                    <a:pt x="6424919" y="5504982"/>
                    <a:pt x="6485623" y="5509576"/>
                  </a:cubicBezTo>
                  <a:cubicBezTo>
                    <a:pt x="6515286" y="5511610"/>
                    <a:pt x="6543899" y="5527033"/>
                    <a:pt x="6553809" y="5556434"/>
                  </a:cubicBezTo>
                  <a:cubicBezTo>
                    <a:pt x="6562865" y="5592003"/>
                    <a:pt x="6560831" y="5625408"/>
                    <a:pt x="6561224" y="5661699"/>
                  </a:cubicBezTo>
                  <a:cubicBezTo>
                    <a:pt x="6560896" y="5674956"/>
                    <a:pt x="6561815" y="5687359"/>
                    <a:pt x="6556040" y="5699697"/>
                  </a:cubicBezTo>
                  <a:cubicBezTo>
                    <a:pt x="6536746" y="5743930"/>
                    <a:pt x="6508395" y="5779827"/>
                    <a:pt x="6477092" y="5815922"/>
                  </a:cubicBezTo>
                  <a:cubicBezTo>
                    <a:pt x="6456354" y="5839482"/>
                    <a:pt x="6436666" y="5862582"/>
                    <a:pt x="6413369" y="5883649"/>
                  </a:cubicBezTo>
                  <a:cubicBezTo>
                    <a:pt x="6369268" y="5923878"/>
                    <a:pt x="6317948" y="5956363"/>
                    <a:pt x="6267416" y="5987798"/>
                  </a:cubicBezTo>
                  <a:cubicBezTo>
                    <a:pt x="6170224" y="6048831"/>
                    <a:pt x="6069160" y="6103761"/>
                    <a:pt x="5972558" y="6165647"/>
                  </a:cubicBezTo>
                  <a:cubicBezTo>
                    <a:pt x="5930360" y="6192226"/>
                    <a:pt x="5893347" y="6224842"/>
                    <a:pt x="5856859" y="6258640"/>
                  </a:cubicBezTo>
                  <a:cubicBezTo>
                    <a:pt x="5790249" y="6318754"/>
                    <a:pt x="5711366" y="6358984"/>
                    <a:pt x="5626971" y="6387925"/>
                  </a:cubicBezTo>
                  <a:cubicBezTo>
                    <a:pt x="5592779" y="6400854"/>
                    <a:pt x="5551107" y="6394357"/>
                    <a:pt x="5515997" y="6388056"/>
                  </a:cubicBezTo>
                  <a:cubicBezTo>
                    <a:pt x="5487318" y="6382675"/>
                    <a:pt x="5464612" y="6368368"/>
                    <a:pt x="5449124" y="6343364"/>
                  </a:cubicBezTo>
                  <a:cubicBezTo>
                    <a:pt x="5411979" y="6284563"/>
                    <a:pt x="5395835" y="6209551"/>
                    <a:pt x="5386057" y="6141496"/>
                  </a:cubicBezTo>
                  <a:cubicBezTo>
                    <a:pt x="5376804" y="6086107"/>
                    <a:pt x="5364007" y="6033015"/>
                    <a:pt x="5360332" y="5976839"/>
                  </a:cubicBezTo>
                  <a:cubicBezTo>
                    <a:pt x="5358560" y="5950325"/>
                    <a:pt x="5330143" y="5933263"/>
                    <a:pt x="5310718" y="5919218"/>
                  </a:cubicBezTo>
                  <a:cubicBezTo>
                    <a:pt x="5210835" y="5854379"/>
                    <a:pt x="5102487" y="5799187"/>
                    <a:pt x="4999388" y="5739401"/>
                  </a:cubicBezTo>
                  <a:cubicBezTo>
                    <a:pt x="4861639" y="5660321"/>
                    <a:pt x="4719361" y="5578156"/>
                    <a:pt x="4592637" y="5482472"/>
                  </a:cubicBezTo>
                  <a:cubicBezTo>
                    <a:pt x="4518414" y="5426296"/>
                    <a:pt x="4449572" y="5362966"/>
                    <a:pt x="4385652" y="5295370"/>
                  </a:cubicBezTo>
                  <a:cubicBezTo>
                    <a:pt x="4327245" y="5233681"/>
                    <a:pt x="4276516" y="5166020"/>
                    <a:pt x="4246131" y="5085955"/>
                  </a:cubicBezTo>
                  <a:cubicBezTo>
                    <a:pt x="4238125" y="5065611"/>
                    <a:pt x="4232677" y="5043626"/>
                    <a:pt x="4222637" y="5024200"/>
                  </a:cubicBezTo>
                  <a:cubicBezTo>
                    <a:pt x="4215483" y="5018556"/>
                    <a:pt x="4203933" y="5018294"/>
                    <a:pt x="4195205" y="5016588"/>
                  </a:cubicBezTo>
                  <a:cubicBezTo>
                    <a:pt x="4014208" y="4993093"/>
                    <a:pt x="3833145" y="4969008"/>
                    <a:pt x="3652017" y="4947023"/>
                  </a:cubicBezTo>
                  <a:cubicBezTo>
                    <a:pt x="3329990" y="4903972"/>
                    <a:pt x="3009340" y="4863415"/>
                    <a:pt x="2687772" y="4820692"/>
                  </a:cubicBezTo>
                  <a:cubicBezTo>
                    <a:pt x="2627396" y="4812685"/>
                    <a:pt x="2567086" y="4801528"/>
                    <a:pt x="2506316" y="4797329"/>
                  </a:cubicBezTo>
                  <a:cubicBezTo>
                    <a:pt x="2573058" y="4920969"/>
                    <a:pt x="2643475" y="5042641"/>
                    <a:pt x="2710085" y="5166348"/>
                  </a:cubicBezTo>
                  <a:cubicBezTo>
                    <a:pt x="2743030" y="5222853"/>
                    <a:pt x="2747098" y="5296748"/>
                    <a:pt x="2740076" y="5360275"/>
                  </a:cubicBezTo>
                  <a:cubicBezTo>
                    <a:pt x="2730495" y="5432727"/>
                    <a:pt x="2694073" y="5506623"/>
                    <a:pt x="2631465" y="5547377"/>
                  </a:cubicBezTo>
                  <a:cubicBezTo>
                    <a:pt x="2460181" y="5666031"/>
                    <a:pt x="2289947" y="5785668"/>
                    <a:pt x="2125160" y="5913312"/>
                  </a:cubicBezTo>
                  <a:cubicBezTo>
                    <a:pt x="2059665" y="5964042"/>
                    <a:pt x="1994957" y="6014181"/>
                    <a:pt x="1932809" y="6069044"/>
                  </a:cubicBezTo>
                  <a:cubicBezTo>
                    <a:pt x="1871711" y="6124565"/>
                    <a:pt x="1817898" y="6185729"/>
                    <a:pt x="1765331" y="6249256"/>
                  </a:cubicBezTo>
                  <a:cubicBezTo>
                    <a:pt x="1682642" y="6350255"/>
                    <a:pt x="1603366" y="6454864"/>
                    <a:pt x="1532687" y="6564724"/>
                  </a:cubicBezTo>
                  <a:cubicBezTo>
                    <a:pt x="1562481" y="6575355"/>
                    <a:pt x="1590569" y="6581918"/>
                    <a:pt x="1616557" y="6601147"/>
                  </a:cubicBezTo>
                  <a:cubicBezTo>
                    <a:pt x="1664858" y="6637372"/>
                    <a:pt x="1693274" y="6685608"/>
                    <a:pt x="1733043" y="6727478"/>
                  </a:cubicBezTo>
                  <a:cubicBezTo>
                    <a:pt x="1746365" y="6742113"/>
                    <a:pt x="1765791" y="6754188"/>
                    <a:pt x="1775241" y="6771579"/>
                  </a:cubicBezTo>
                  <a:cubicBezTo>
                    <a:pt x="1781082" y="6795205"/>
                    <a:pt x="1761853" y="6808002"/>
                    <a:pt x="1744396" y="6818568"/>
                  </a:cubicBezTo>
                  <a:cubicBezTo>
                    <a:pt x="1696293" y="6844359"/>
                    <a:pt x="1634604" y="6851119"/>
                    <a:pt x="1580987" y="6856172"/>
                  </a:cubicBezTo>
                  <a:lnTo>
                    <a:pt x="1508142" y="6856172"/>
                  </a:lnTo>
                  <a:cubicBezTo>
                    <a:pt x="1368096" y="6845475"/>
                    <a:pt x="1230806" y="6778667"/>
                    <a:pt x="1089054" y="6763179"/>
                  </a:cubicBezTo>
                  <a:cubicBezTo>
                    <a:pt x="1043378" y="6758782"/>
                    <a:pt x="998359" y="6753204"/>
                    <a:pt x="954323" y="6739619"/>
                  </a:cubicBezTo>
                  <a:cubicBezTo>
                    <a:pt x="907926" y="6725575"/>
                    <a:pt x="861003" y="6711334"/>
                    <a:pt x="825631" y="6676420"/>
                  </a:cubicBezTo>
                  <a:cubicBezTo>
                    <a:pt x="808437" y="6659686"/>
                    <a:pt x="788158" y="6639341"/>
                    <a:pt x="787567" y="6613747"/>
                  </a:cubicBezTo>
                  <a:cubicBezTo>
                    <a:pt x="786517" y="6574108"/>
                    <a:pt x="788092" y="6532895"/>
                    <a:pt x="805549" y="6496472"/>
                  </a:cubicBezTo>
                  <a:cubicBezTo>
                    <a:pt x="825893" y="6452896"/>
                    <a:pt x="857525" y="6413126"/>
                    <a:pt x="897229" y="6385694"/>
                  </a:cubicBezTo>
                  <a:cubicBezTo>
                    <a:pt x="959442" y="6346777"/>
                    <a:pt x="1025593" y="6322036"/>
                    <a:pt x="1090104" y="6290863"/>
                  </a:cubicBezTo>
                  <a:cubicBezTo>
                    <a:pt x="1114517" y="6278131"/>
                    <a:pt x="1140439" y="6267894"/>
                    <a:pt x="1156649" y="6244596"/>
                  </a:cubicBezTo>
                  <a:cubicBezTo>
                    <a:pt x="1180602" y="6210995"/>
                    <a:pt x="1200750" y="6174572"/>
                    <a:pt x="1222144" y="6139265"/>
                  </a:cubicBezTo>
                  <a:cubicBezTo>
                    <a:pt x="1307589" y="5992589"/>
                    <a:pt x="1391000" y="5844666"/>
                    <a:pt x="1476183" y="5697794"/>
                  </a:cubicBezTo>
                  <a:cubicBezTo>
                    <a:pt x="1516805" y="5627311"/>
                    <a:pt x="1555918" y="5557484"/>
                    <a:pt x="1607763" y="5494351"/>
                  </a:cubicBezTo>
                  <a:cubicBezTo>
                    <a:pt x="1690517" y="5389545"/>
                    <a:pt x="1792041" y="5300555"/>
                    <a:pt x="1905443" y="5230071"/>
                  </a:cubicBezTo>
                  <a:cubicBezTo>
                    <a:pt x="1813501" y="5137538"/>
                    <a:pt x="1723921" y="5048351"/>
                    <a:pt x="1642807" y="4947023"/>
                  </a:cubicBezTo>
                  <a:cubicBezTo>
                    <a:pt x="1597919" y="4890453"/>
                    <a:pt x="1556246" y="4835129"/>
                    <a:pt x="1528487" y="4767862"/>
                  </a:cubicBezTo>
                  <a:cubicBezTo>
                    <a:pt x="1486551" y="4666600"/>
                    <a:pt x="1457020" y="4559825"/>
                    <a:pt x="1433788" y="4452853"/>
                  </a:cubicBezTo>
                  <a:cubicBezTo>
                    <a:pt x="1405569" y="4326062"/>
                    <a:pt x="1389556" y="4197106"/>
                    <a:pt x="1392575" y="4067099"/>
                  </a:cubicBezTo>
                  <a:cubicBezTo>
                    <a:pt x="1390540" y="3929939"/>
                    <a:pt x="1415150" y="3793501"/>
                    <a:pt x="1461548" y="3664610"/>
                  </a:cubicBezTo>
                  <a:cubicBezTo>
                    <a:pt x="1437201" y="3634553"/>
                    <a:pt x="1445404" y="3603380"/>
                    <a:pt x="1445995" y="3567679"/>
                  </a:cubicBezTo>
                  <a:cubicBezTo>
                    <a:pt x="1449866" y="3524693"/>
                    <a:pt x="1447963" y="3478099"/>
                    <a:pt x="1458857" y="3436229"/>
                  </a:cubicBezTo>
                  <a:cubicBezTo>
                    <a:pt x="1464239" y="3415097"/>
                    <a:pt x="1479004" y="3400593"/>
                    <a:pt x="1472967" y="3378018"/>
                  </a:cubicBezTo>
                  <a:cubicBezTo>
                    <a:pt x="1462532" y="3323810"/>
                    <a:pt x="1462926" y="3269340"/>
                    <a:pt x="1459317" y="3214541"/>
                  </a:cubicBezTo>
                  <a:cubicBezTo>
                    <a:pt x="1456823" y="3146486"/>
                    <a:pt x="1462860" y="3078431"/>
                    <a:pt x="1465026" y="3010311"/>
                  </a:cubicBezTo>
                  <a:cubicBezTo>
                    <a:pt x="1469817" y="2973232"/>
                    <a:pt x="1469029" y="2935890"/>
                    <a:pt x="1472704" y="2898680"/>
                  </a:cubicBezTo>
                  <a:cubicBezTo>
                    <a:pt x="1481892" y="2777729"/>
                    <a:pt x="1497774" y="2656911"/>
                    <a:pt x="1522843" y="2538126"/>
                  </a:cubicBezTo>
                  <a:cubicBezTo>
                    <a:pt x="1549684" y="2398472"/>
                    <a:pt x="1591685" y="2263872"/>
                    <a:pt x="1636638" y="2129205"/>
                  </a:cubicBezTo>
                  <a:cubicBezTo>
                    <a:pt x="1599691" y="2136556"/>
                    <a:pt x="1563203" y="2156178"/>
                    <a:pt x="1525533" y="2156112"/>
                  </a:cubicBezTo>
                  <a:cubicBezTo>
                    <a:pt x="1519693" y="2131043"/>
                    <a:pt x="1512539" y="2106236"/>
                    <a:pt x="1505189" y="2081560"/>
                  </a:cubicBezTo>
                  <a:cubicBezTo>
                    <a:pt x="1485370" y="2082545"/>
                    <a:pt x="1465879" y="2085760"/>
                    <a:pt x="1446323" y="2088910"/>
                  </a:cubicBezTo>
                  <a:cubicBezTo>
                    <a:pt x="1337186" y="2108336"/>
                    <a:pt x="1228378" y="2128155"/>
                    <a:pt x="1120555" y="2154012"/>
                  </a:cubicBezTo>
                  <a:cubicBezTo>
                    <a:pt x="1080260" y="2164644"/>
                    <a:pt x="1038981" y="2174816"/>
                    <a:pt x="1000327" y="2190435"/>
                  </a:cubicBezTo>
                  <a:cubicBezTo>
                    <a:pt x="986218" y="2195423"/>
                    <a:pt x="977686" y="2205726"/>
                    <a:pt x="967514" y="2216030"/>
                  </a:cubicBezTo>
                  <a:cubicBezTo>
                    <a:pt x="788158" y="2404575"/>
                    <a:pt x="608211" y="2593581"/>
                    <a:pt x="428724" y="2781929"/>
                  </a:cubicBezTo>
                  <a:cubicBezTo>
                    <a:pt x="433514" y="2862191"/>
                    <a:pt x="432989" y="2943175"/>
                    <a:pt x="427739" y="3023370"/>
                  </a:cubicBezTo>
                  <a:cubicBezTo>
                    <a:pt x="425639" y="3061697"/>
                    <a:pt x="413367" y="3093394"/>
                    <a:pt x="420980" y="3131917"/>
                  </a:cubicBezTo>
                  <a:cubicBezTo>
                    <a:pt x="431414" y="3184747"/>
                    <a:pt x="419995" y="3240136"/>
                    <a:pt x="388626" y="3283974"/>
                  </a:cubicBezTo>
                  <a:cubicBezTo>
                    <a:pt x="361194" y="3324335"/>
                    <a:pt x="318669" y="3350454"/>
                    <a:pt x="271680" y="3361873"/>
                  </a:cubicBezTo>
                  <a:cubicBezTo>
                    <a:pt x="229483" y="3374080"/>
                    <a:pt x="180788" y="3363777"/>
                    <a:pt x="141609" y="3345795"/>
                  </a:cubicBezTo>
                  <a:cubicBezTo>
                    <a:pt x="120609" y="3336738"/>
                    <a:pt x="105318" y="3318888"/>
                    <a:pt x="85761" y="3308584"/>
                  </a:cubicBezTo>
                  <a:cubicBezTo>
                    <a:pt x="63383" y="3307272"/>
                    <a:pt x="43498" y="3304188"/>
                    <a:pt x="27551" y="3286599"/>
                  </a:cubicBezTo>
                  <a:cubicBezTo>
                    <a:pt x="24401" y="3271637"/>
                    <a:pt x="28995" y="3258774"/>
                    <a:pt x="31226" y="3243942"/>
                  </a:cubicBezTo>
                  <a:cubicBezTo>
                    <a:pt x="15673" y="3226157"/>
                    <a:pt x="-2637" y="3214016"/>
                    <a:pt x="316" y="3187372"/>
                  </a:cubicBezTo>
                  <a:cubicBezTo>
                    <a:pt x="1432" y="3162893"/>
                    <a:pt x="10488" y="3150490"/>
                    <a:pt x="34639" y="3145174"/>
                  </a:cubicBezTo>
                  <a:cubicBezTo>
                    <a:pt x="1826" y="3124042"/>
                    <a:pt x="1038" y="3088604"/>
                    <a:pt x="7929" y="3053756"/>
                  </a:cubicBezTo>
                  <a:cubicBezTo>
                    <a:pt x="12982" y="3041221"/>
                    <a:pt x="21317" y="3029933"/>
                    <a:pt x="26632" y="3017726"/>
                  </a:cubicBezTo>
                  <a:cubicBezTo>
                    <a:pt x="24926" y="2992985"/>
                    <a:pt x="21185" y="2969556"/>
                    <a:pt x="26042" y="2944750"/>
                  </a:cubicBezTo>
                  <a:cubicBezTo>
                    <a:pt x="36542" y="2881813"/>
                    <a:pt x="71783" y="2824718"/>
                    <a:pt x="105187" y="2771429"/>
                  </a:cubicBezTo>
                  <a:cubicBezTo>
                    <a:pt x="131043" y="2730281"/>
                    <a:pt x="159591" y="2691036"/>
                    <a:pt x="193323" y="2655926"/>
                  </a:cubicBezTo>
                  <a:cubicBezTo>
                    <a:pt x="230926" y="2616878"/>
                    <a:pt x="257571" y="2572252"/>
                    <a:pt x="288874" y="2528413"/>
                  </a:cubicBezTo>
                  <a:cubicBezTo>
                    <a:pt x="377863" y="2403460"/>
                    <a:pt x="469674" y="2280475"/>
                    <a:pt x="561813" y="2157753"/>
                  </a:cubicBezTo>
                  <a:cubicBezTo>
                    <a:pt x="614249" y="2090223"/>
                    <a:pt x="664650" y="2020527"/>
                    <a:pt x="720629" y="1955885"/>
                  </a:cubicBezTo>
                  <a:cubicBezTo>
                    <a:pt x="743401" y="1929109"/>
                    <a:pt x="771555" y="1909487"/>
                    <a:pt x="802530" y="1893474"/>
                  </a:cubicBezTo>
                  <a:cubicBezTo>
                    <a:pt x="984249" y="1798971"/>
                    <a:pt x="1182046" y="1736101"/>
                    <a:pt x="1373674" y="1666930"/>
                  </a:cubicBezTo>
                  <a:cubicBezTo>
                    <a:pt x="1365143" y="1654067"/>
                    <a:pt x="1356612" y="1641139"/>
                    <a:pt x="1347752" y="1628538"/>
                  </a:cubicBezTo>
                  <a:cubicBezTo>
                    <a:pt x="1358515" y="1615741"/>
                    <a:pt x="1369343" y="1604060"/>
                    <a:pt x="1384765" y="1596972"/>
                  </a:cubicBezTo>
                  <a:cubicBezTo>
                    <a:pt x="1429129" y="1575446"/>
                    <a:pt x="1477758" y="1561468"/>
                    <a:pt x="1524418" y="1545914"/>
                  </a:cubicBezTo>
                  <a:cubicBezTo>
                    <a:pt x="1601266" y="1520779"/>
                    <a:pt x="1679164" y="1499779"/>
                    <a:pt x="1757259" y="1478975"/>
                  </a:cubicBezTo>
                  <a:cubicBezTo>
                    <a:pt x="1804773" y="1466703"/>
                    <a:pt x="1850580" y="1450362"/>
                    <a:pt x="1895927" y="1431724"/>
                  </a:cubicBezTo>
                  <a:cubicBezTo>
                    <a:pt x="1958207" y="1405736"/>
                    <a:pt x="2023242" y="1390838"/>
                    <a:pt x="2089984" y="1381651"/>
                  </a:cubicBezTo>
                  <a:cubicBezTo>
                    <a:pt x="2119188" y="1378894"/>
                    <a:pt x="2135200" y="1360453"/>
                    <a:pt x="2158760" y="1346015"/>
                  </a:cubicBezTo>
                  <a:cubicBezTo>
                    <a:pt x="2187308" y="1328165"/>
                    <a:pt x="2218349" y="1322390"/>
                    <a:pt x="2250702" y="1315105"/>
                  </a:cubicBezTo>
                  <a:cubicBezTo>
                    <a:pt x="2284303" y="1308149"/>
                    <a:pt x="2317575" y="1302045"/>
                    <a:pt x="2351767" y="1299880"/>
                  </a:cubicBezTo>
                  <a:cubicBezTo>
                    <a:pt x="2360167" y="1298698"/>
                    <a:pt x="2372308" y="1299092"/>
                    <a:pt x="2377951" y="1292004"/>
                  </a:cubicBezTo>
                  <a:cubicBezTo>
                    <a:pt x="2394292" y="1274745"/>
                    <a:pt x="2410108" y="1256894"/>
                    <a:pt x="2426187" y="1239503"/>
                  </a:cubicBezTo>
                  <a:cubicBezTo>
                    <a:pt x="2392783" y="1218109"/>
                    <a:pt x="2357739" y="1203802"/>
                    <a:pt x="2319544" y="1193499"/>
                  </a:cubicBezTo>
                  <a:cubicBezTo>
                    <a:pt x="2272818" y="1180767"/>
                    <a:pt x="2223796" y="1163179"/>
                    <a:pt x="2175232" y="1161013"/>
                  </a:cubicBezTo>
                  <a:cubicBezTo>
                    <a:pt x="2114528" y="1159635"/>
                    <a:pt x="2053955" y="1160948"/>
                    <a:pt x="1993317" y="1164426"/>
                  </a:cubicBezTo>
                  <a:cubicBezTo>
                    <a:pt x="2020551" y="1153072"/>
                    <a:pt x="2048311" y="1145132"/>
                    <a:pt x="2073643" y="1129381"/>
                  </a:cubicBezTo>
                  <a:cubicBezTo>
                    <a:pt x="2118203" y="1103065"/>
                    <a:pt x="2155676" y="1069201"/>
                    <a:pt x="2167948" y="1016766"/>
                  </a:cubicBezTo>
                  <a:cubicBezTo>
                    <a:pt x="2113216" y="1022672"/>
                    <a:pt x="2053955" y="1022672"/>
                    <a:pt x="1999092" y="1018144"/>
                  </a:cubicBezTo>
                  <a:cubicBezTo>
                    <a:pt x="1997517" y="1006790"/>
                    <a:pt x="2007032" y="1004821"/>
                    <a:pt x="2014054" y="998127"/>
                  </a:cubicBezTo>
                  <a:cubicBezTo>
                    <a:pt x="2045555" y="975552"/>
                    <a:pt x="2073774" y="948776"/>
                    <a:pt x="2097793" y="918325"/>
                  </a:cubicBezTo>
                  <a:cubicBezTo>
                    <a:pt x="2122666" y="887875"/>
                    <a:pt x="2136775" y="856964"/>
                    <a:pt x="2135135" y="816866"/>
                  </a:cubicBezTo>
                  <a:cubicBezTo>
                    <a:pt x="2128638" y="813716"/>
                    <a:pt x="2122141" y="810632"/>
                    <a:pt x="2115644" y="807482"/>
                  </a:cubicBezTo>
                  <a:cubicBezTo>
                    <a:pt x="2112822" y="784775"/>
                    <a:pt x="2108425" y="762265"/>
                    <a:pt x="2105669" y="739492"/>
                  </a:cubicBezTo>
                  <a:cubicBezTo>
                    <a:pt x="2087359" y="613358"/>
                    <a:pt x="2101075" y="475935"/>
                    <a:pt x="2157119" y="360366"/>
                  </a:cubicBezTo>
                  <a:cubicBezTo>
                    <a:pt x="2205814" y="258054"/>
                    <a:pt x="2285615" y="173133"/>
                    <a:pt x="2380314" y="111772"/>
                  </a:cubicBezTo>
                  <a:cubicBezTo>
                    <a:pt x="2462150" y="59336"/>
                    <a:pt x="2553961" y="28426"/>
                    <a:pt x="2649381" y="12479"/>
                  </a:cubicBezTo>
                  <a:lnTo>
                    <a:pt x="2653909" y="10116"/>
                  </a:lnTo>
                  <a:cubicBezTo>
                    <a:pt x="2727804" y="-2419"/>
                    <a:pt x="2801831" y="-1894"/>
                    <a:pt x="2876316" y="4078"/>
                  </a:cubicBezTo>
                  <a:close/>
                </a:path>
              </a:pathLst>
            </a:custGeom>
            <a:solidFill>
              <a:srgbClr val="000000"/>
            </a:solidFill>
            <a:ln w="6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grpSp>
          <p:nvGrpSpPr>
            <p:cNvPr id="928" name="Group 927">
              <a:extLst>
                <a:ext uri="{FF2B5EF4-FFF2-40B4-BE49-F238E27FC236}">
                  <a16:creationId xmlns:a16="http://schemas.microsoft.com/office/drawing/2014/main" id="{8FB571EC-19A0-BE98-3723-FDC95631BD95}"/>
                </a:ext>
              </a:extLst>
            </p:cNvPr>
            <p:cNvGrpSpPr/>
            <p:nvPr/>
          </p:nvGrpSpPr>
          <p:grpSpPr>
            <a:xfrm>
              <a:off x="8172334" y="1556010"/>
              <a:ext cx="484402" cy="462790"/>
              <a:chOff x="8511690" y="1892662"/>
              <a:chExt cx="1689365" cy="1613990"/>
            </a:xfrm>
          </p:grpSpPr>
          <p:sp>
            <p:nvSpPr>
              <p:cNvPr id="929" name="Freeform: Shape 928">
                <a:extLst>
                  <a:ext uri="{FF2B5EF4-FFF2-40B4-BE49-F238E27FC236}">
                    <a16:creationId xmlns:a16="http://schemas.microsoft.com/office/drawing/2014/main" id="{CCB5AC4E-3924-0224-59BF-2BBF147492E1}"/>
                  </a:ext>
                </a:extLst>
              </p:cNvPr>
              <p:cNvSpPr/>
              <p:nvPr/>
            </p:nvSpPr>
            <p:spPr>
              <a:xfrm>
                <a:off x="8511690" y="1892662"/>
                <a:ext cx="1689365" cy="1613990"/>
              </a:xfrm>
              <a:custGeom>
                <a:avLst/>
                <a:gdLst>
                  <a:gd name="connsiteX0" fmla="*/ 1222446 w 3286472"/>
                  <a:gd name="connsiteY0" fmla="*/ 11315 h 3275030"/>
                  <a:gd name="connsiteX1" fmla="*/ 1386426 w 3286472"/>
                  <a:gd name="connsiteY1" fmla="*/ 67418 h 3275030"/>
                  <a:gd name="connsiteX2" fmla="*/ 1428354 w 3286472"/>
                  <a:gd name="connsiteY2" fmla="*/ 105196 h 3275030"/>
                  <a:gd name="connsiteX3" fmla="*/ 1421021 w 3286472"/>
                  <a:gd name="connsiteY3" fmla="*/ 185618 h 3275030"/>
                  <a:gd name="connsiteX4" fmla="*/ 1384226 w 3286472"/>
                  <a:gd name="connsiteY4" fmla="*/ 395501 h 3275030"/>
                  <a:gd name="connsiteX5" fmla="*/ 1428820 w 3286472"/>
                  <a:gd name="connsiteY5" fmla="*/ 470393 h 3275030"/>
                  <a:gd name="connsiteX6" fmla="*/ 2093337 w 3286472"/>
                  <a:gd name="connsiteY6" fmla="*/ 705129 h 3275030"/>
                  <a:gd name="connsiteX7" fmla="*/ 2920566 w 3286472"/>
                  <a:gd name="connsiteY7" fmla="*/ 997966 h 3275030"/>
                  <a:gd name="connsiteX8" fmla="*/ 2989691 w 3286472"/>
                  <a:gd name="connsiteY8" fmla="*/ 1023418 h 3275030"/>
                  <a:gd name="connsiteX9" fmla="*/ 3030019 w 3286472"/>
                  <a:gd name="connsiteY9" fmla="*/ 1069992 h 3275030"/>
                  <a:gd name="connsiteX10" fmla="*/ 3018087 w 3286472"/>
                  <a:gd name="connsiteY10" fmla="*/ 1127694 h 3275030"/>
                  <a:gd name="connsiteX11" fmla="*/ 2971093 w 3286472"/>
                  <a:gd name="connsiteY11" fmla="*/ 1240564 h 3275030"/>
                  <a:gd name="connsiteX12" fmla="*/ 2953162 w 3286472"/>
                  <a:gd name="connsiteY12" fmla="*/ 1308060 h 3275030"/>
                  <a:gd name="connsiteX13" fmla="*/ 2953362 w 3286472"/>
                  <a:gd name="connsiteY13" fmla="*/ 2214555 h 3275030"/>
                  <a:gd name="connsiteX14" fmla="*/ 2974893 w 3286472"/>
                  <a:gd name="connsiteY14" fmla="*/ 2250069 h 3275030"/>
                  <a:gd name="connsiteX15" fmla="*/ 3057282 w 3286472"/>
                  <a:gd name="connsiteY15" fmla="*/ 2262195 h 3275030"/>
                  <a:gd name="connsiteX16" fmla="*/ 3082679 w 3286472"/>
                  <a:gd name="connsiteY16" fmla="*/ 2314299 h 3275030"/>
                  <a:gd name="connsiteX17" fmla="*/ 3082813 w 3286472"/>
                  <a:gd name="connsiteY17" fmla="*/ 2921228 h 3275030"/>
                  <a:gd name="connsiteX18" fmla="*/ 3125140 w 3286472"/>
                  <a:gd name="connsiteY18" fmla="*/ 2975997 h 3275030"/>
                  <a:gd name="connsiteX19" fmla="*/ 3234060 w 3286472"/>
                  <a:gd name="connsiteY19" fmla="*/ 2979662 h 3275030"/>
                  <a:gd name="connsiteX20" fmla="*/ 3286253 w 3286472"/>
                  <a:gd name="connsiteY20" fmla="*/ 3033565 h 3275030"/>
                  <a:gd name="connsiteX21" fmla="*/ 3286454 w 3286472"/>
                  <a:gd name="connsiteY21" fmla="*/ 3214331 h 3275030"/>
                  <a:gd name="connsiteX22" fmla="*/ 3248725 w 3286472"/>
                  <a:gd name="connsiteY22" fmla="*/ 3270633 h 3275030"/>
                  <a:gd name="connsiteX23" fmla="*/ 3184800 w 3286472"/>
                  <a:gd name="connsiteY23" fmla="*/ 3274897 h 3275030"/>
                  <a:gd name="connsiteX24" fmla="*/ 64725 w 3286472"/>
                  <a:gd name="connsiteY24" fmla="*/ 3275031 h 3275030"/>
                  <a:gd name="connsiteX25" fmla="*/ 1067 w 3286472"/>
                  <a:gd name="connsiteY25" fmla="*/ 3226525 h 3275030"/>
                  <a:gd name="connsiteX26" fmla="*/ 0 w 3286472"/>
                  <a:gd name="connsiteY26" fmla="*/ 3047025 h 3275030"/>
                  <a:gd name="connsiteX27" fmla="*/ 10665 w 3286472"/>
                  <a:gd name="connsiteY27" fmla="*/ 2992788 h 3275030"/>
                  <a:gd name="connsiteX28" fmla="*/ 64858 w 3286472"/>
                  <a:gd name="connsiteY28" fmla="*/ 2969268 h 3275030"/>
                  <a:gd name="connsiteX29" fmla="*/ 1291704 w 3286472"/>
                  <a:gd name="connsiteY29" fmla="*/ 2969334 h 3275030"/>
                  <a:gd name="connsiteX30" fmla="*/ 1364429 w 3286472"/>
                  <a:gd name="connsiteY30" fmla="*/ 2968402 h 3275030"/>
                  <a:gd name="connsiteX31" fmla="*/ 1413622 w 3286472"/>
                  <a:gd name="connsiteY31" fmla="*/ 2930290 h 3275030"/>
                  <a:gd name="connsiteX32" fmla="*/ 1426087 w 3286472"/>
                  <a:gd name="connsiteY32" fmla="*/ 2798763 h 3275030"/>
                  <a:gd name="connsiteX33" fmla="*/ 1432353 w 3286472"/>
                  <a:gd name="connsiteY33" fmla="*/ 2707680 h 3275030"/>
                  <a:gd name="connsiteX34" fmla="*/ 1458017 w 3286472"/>
                  <a:gd name="connsiteY34" fmla="*/ 2383328 h 3275030"/>
                  <a:gd name="connsiteX35" fmla="*/ 1469149 w 3286472"/>
                  <a:gd name="connsiteY35" fmla="*/ 2240740 h 3275030"/>
                  <a:gd name="connsiteX36" fmla="*/ 1519209 w 3286472"/>
                  <a:gd name="connsiteY36" fmla="*/ 1620353 h 3275030"/>
                  <a:gd name="connsiteX37" fmla="*/ 1544139 w 3286472"/>
                  <a:gd name="connsiteY37" fmla="*/ 1290470 h 3275030"/>
                  <a:gd name="connsiteX38" fmla="*/ 1581335 w 3286472"/>
                  <a:gd name="connsiteY38" fmla="*/ 849648 h 3275030"/>
                  <a:gd name="connsiteX39" fmla="*/ 1323500 w 3286472"/>
                  <a:gd name="connsiteY39" fmla="*/ 757567 h 3275030"/>
                  <a:gd name="connsiteX40" fmla="*/ 1252776 w 3286472"/>
                  <a:gd name="connsiteY40" fmla="*/ 757567 h 3275030"/>
                  <a:gd name="connsiteX41" fmla="*/ 1211848 w 3286472"/>
                  <a:gd name="connsiteY41" fmla="*/ 801609 h 3275030"/>
                  <a:gd name="connsiteX42" fmla="*/ 1083664 w 3286472"/>
                  <a:gd name="connsiteY42" fmla="*/ 986972 h 3275030"/>
                  <a:gd name="connsiteX43" fmla="*/ 1044935 w 3286472"/>
                  <a:gd name="connsiteY43" fmla="*/ 1027883 h 3275030"/>
                  <a:gd name="connsiteX44" fmla="*/ 979143 w 3286472"/>
                  <a:gd name="connsiteY44" fmla="*/ 1026883 h 3275030"/>
                  <a:gd name="connsiteX45" fmla="*/ 803899 w 3286472"/>
                  <a:gd name="connsiteY45" fmla="*/ 967716 h 3275030"/>
                  <a:gd name="connsiteX46" fmla="*/ 759638 w 3286472"/>
                  <a:gd name="connsiteY46" fmla="*/ 921275 h 3275030"/>
                  <a:gd name="connsiteX47" fmla="*/ 775636 w 3286472"/>
                  <a:gd name="connsiteY47" fmla="*/ 807405 h 3275030"/>
                  <a:gd name="connsiteX48" fmla="*/ 836961 w 3286472"/>
                  <a:gd name="connsiteY48" fmla="*/ 466262 h 3275030"/>
                  <a:gd name="connsiteX49" fmla="*/ 858559 w 3286472"/>
                  <a:gd name="connsiteY49" fmla="*/ 408561 h 3275030"/>
                  <a:gd name="connsiteX50" fmla="*/ 1088663 w 3286472"/>
                  <a:gd name="connsiteY50" fmla="*/ 72548 h 3275030"/>
                  <a:gd name="connsiteX51" fmla="*/ 1133991 w 3286472"/>
                  <a:gd name="connsiteY51" fmla="*/ 11848 h 3275030"/>
                  <a:gd name="connsiteX52" fmla="*/ 1222446 w 3286472"/>
                  <a:gd name="connsiteY52" fmla="*/ 11315 h 327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286472" h="3275030">
                    <a:moveTo>
                      <a:pt x="1222446" y="11315"/>
                    </a:moveTo>
                    <a:cubicBezTo>
                      <a:pt x="1276773" y="30971"/>
                      <a:pt x="1331566" y="49228"/>
                      <a:pt x="1386426" y="67418"/>
                    </a:cubicBezTo>
                    <a:cubicBezTo>
                      <a:pt x="1404357" y="73281"/>
                      <a:pt x="1423688" y="85874"/>
                      <a:pt x="1428354" y="105196"/>
                    </a:cubicBezTo>
                    <a:cubicBezTo>
                      <a:pt x="1433486" y="130582"/>
                      <a:pt x="1425221" y="160299"/>
                      <a:pt x="1421021" y="185618"/>
                    </a:cubicBezTo>
                    <a:cubicBezTo>
                      <a:pt x="1408823" y="255579"/>
                      <a:pt x="1396558" y="325540"/>
                      <a:pt x="1384226" y="395501"/>
                    </a:cubicBezTo>
                    <a:cubicBezTo>
                      <a:pt x="1378093" y="427617"/>
                      <a:pt x="1397691" y="460532"/>
                      <a:pt x="1428820" y="470393"/>
                    </a:cubicBezTo>
                    <a:cubicBezTo>
                      <a:pt x="1650526" y="548017"/>
                      <a:pt x="1871231" y="628305"/>
                      <a:pt x="2093337" y="705129"/>
                    </a:cubicBezTo>
                    <a:cubicBezTo>
                      <a:pt x="2368902" y="803008"/>
                      <a:pt x="2644401" y="901486"/>
                      <a:pt x="2920566" y="997966"/>
                    </a:cubicBezTo>
                    <a:cubicBezTo>
                      <a:pt x="2943563" y="1006295"/>
                      <a:pt x="2967360" y="1013224"/>
                      <a:pt x="2989691" y="1023418"/>
                    </a:cubicBezTo>
                    <a:cubicBezTo>
                      <a:pt x="3009288" y="1032613"/>
                      <a:pt x="3025886" y="1047938"/>
                      <a:pt x="3030019" y="1069992"/>
                    </a:cubicBezTo>
                    <a:cubicBezTo>
                      <a:pt x="3034218" y="1091314"/>
                      <a:pt x="3025820" y="1108438"/>
                      <a:pt x="3018087" y="1127694"/>
                    </a:cubicBezTo>
                    <a:cubicBezTo>
                      <a:pt x="3002090" y="1165139"/>
                      <a:pt x="2986691" y="1202918"/>
                      <a:pt x="2971093" y="1240564"/>
                    </a:cubicBezTo>
                    <a:cubicBezTo>
                      <a:pt x="2962294" y="1263152"/>
                      <a:pt x="2951896" y="1283007"/>
                      <a:pt x="2953162" y="1308060"/>
                    </a:cubicBezTo>
                    <a:cubicBezTo>
                      <a:pt x="2953629" y="1609758"/>
                      <a:pt x="2953229" y="1912656"/>
                      <a:pt x="2953362" y="2214555"/>
                    </a:cubicBezTo>
                    <a:cubicBezTo>
                      <a:pt x="2953162" y="2232812"/>
                      <a:pt x="2958628" y="2242006"/>
                      <a:pt x="2974893" y="2250069"/>
                    </a:cubicBezTo>
                    <a:cubicBezTo>
                      <a:pt x="3003623" y="2255998"/>
                      <a:pt x="3030819" y="2246071"/>
                      <a:pt x="3057282" y="2262195"/>
                    </a:cubicBezTo>
                    <a:cubicBezTo>
                      <a:pt x="3075880" y="2273189"/>
                      <a:pt x="3083213" y="2293444"/>
                      <a:pt x="3082679" y="2314299"/>
                    </a:cubicBezTo>
                    <a:cubicBezTo>
                      <a:pt x="3082746" y="2516187"/>
                      <a:pt x="3082346" y="2719540"/>
                      <a:pt x="3082813" y="2921228"/>
                    </a:cubicBezTo>
                    <a:cubicBezTo>
                      <a:pt x="3083412" y="2949146"/>
                      <a:pt x="3098677" y="2968135"/>
                      <a:pt x="3125140" y="2975997"/>
                    </a:cubicBezTo>
                    <a:cubicBezTo>
                      <a:pt x="3160869" y="2981528"/>
                      <a:pt x="3198265" y="2974598"/>
                      <a:pt x="3234060" y="2979662"/>
                    </a:cubicBezTo>
                    <a:cubicBezTo>
                      <a:pt x="3259524" y="2982927"/>
                      <a:pt x="3287454" y="3006247"/>
                      <a:pt x="3286253" y="3033565"/>
                    </a:cubicBezTo>
                    <a:cubicBezTo>
                      <a:pt x="3286120" y="3093865"/>
                      <a:pt x="3286454" y="3154098"/>
                      <a:pt x="3286454" y="3214331"/>
                    </a:cubicBezTo>
                    <a:cubicBezTo>
                      <a:pt x="3287054" y="3239784"/>
                      <a:pt x="3273255" y="3262638"/>
                      <a:pt x="3248725" y="3270633"/>
                    </a:cubicBezTo>
                    <a:cubicBezTo>
                      <a:pt x="3228461" y="3275697"/>
                      <a:pt x="3205530" y="3274831"/>
                      <a:pt x="3184800" y="3274897"/>
                    </a:cubicBezTo>
                    <a:cubicBezTo>
                      <a:pt x="2144730" y="3275031"/>
                      <a:pt x="1104728" y="3274831"/>
                      <a:pt x="64725" y="3275031"/>
                    </a:cubicBezTo>
                    <a:cubicBezTo>
                      <a:pt x="34196" y="3274631"/>
                      <a:pt x="4399" y="3259706"/>
                      <a:pt x="1067" y="3226525"/>
                    </a:cubicBezTo>
                    <a:cubicBezTo>
                      <a:pt x="-1000" y="3166825"/>
                      <a:pt x="800" y="3106791"/>
                      <a:pt x="0" y="3047025"/>
                    </a:cubicBezTo>
                    <a:cubicBezTo>
                      <a:pt x="800" y="3028768"/>
                      <a:pt x="-2000" y="3007780"/>
                      <a:pt x="10665" y="2992788"/>
                    </a:cubicBezTo>
                    <a:cubicBezTo>
                      <a:pt x="24597" y="2975464"/>
                      <a:pt x="42795" y="2968468"/>
                      <a:pt x="64858" y="2969268"/>
                    </a:cubicBezTo>
                    <a:cubicBezTo>
                      <a:pt x="473807" y="2969334"/>
                      <a:pt x="882756" y="2969268"/>
                      <a:pt x="1291704" y="2969334"/>
                    </a:cubicBezTo>
                    <a:cubicBezTo>
                      <a:pt x="1315835" y="2969068"/>
                      <a:pt x="1340365" y="2970667"/>
                      <a:pt x="1364429" y="2968402"/>
                    </a:cubicBezTo>
                    <a:cubicBezTo>
                      <a:pt x="1385693" y="2964737"/>
                      <a:pt x="1408156" y="2952744"/>
                      <a:pt x="1413622" y="2930290"/>
                    </a:cubicBezTo>
                    <a:cubicBezTo>
                      <a:pt x="1422755" y="2885781"/>
                      <a:pt x="1420421" y="2843338"/>
                      <a:pt x="1426087" y="2798763"/>
                    </a:cubicBezTo>
                    <a:cubicBezTo>
                      <a:pt x="1429287" y="2768380"/>
                      <a:pt x="1428354" y="2737997"/>
                      <a:pt x="1432353" y="2707680"/>
                    </a:cubicBezTo>
                    <a:cubicBezTo>
                      <a:pt x="1442419" y="2599274"/>
                      <a:pt x="1449751" y="2491867"/>
                      <a:pt x="1458017" y="2383328"/>
                    </a:cubicBezTo>
                    <a:cubicBezTo>
                      <a:pt x="1462416" y="2335954"/>
                      <a:pt x="1467682" y="2288314"/>
                      <a:pt x="1469149" y="2240740"/>
                    </a:cubicBezTo>
                    <a:cubicBezTo>
                      <a:pt x="1486813" y="2034855"/>
                      <a:pt x="1501078" y="1825905"/>
                      <a:pt x="1519209" y="1620353"/>
                    </a:cubicBezTo>
                    <a:cubicBezTo>
                      <a:pt x="1525275" y="1510480"/>
                      <a:pt x="1537540" y="1400275"/>
                      <a:pt x="1544139" y="1290470"/>
                    </a:cubicBezTo>
                    <a:cubicBezTo>
                      <a:pt x="1557871" y="1143685"/>
                      <a:pt x="1565270" y="996167"/>
                      <a:pt x="1581335" y="849648"/>
                    </a:cubicBezTo>
                    <a:cubicBezTo>
                      <a:pt x="1495479" y="818799"/>
                      <a:pt x="1409290" y="788949"/>
                      <a:pt x="1323500" y="757567"/>
                    </a:cubicBezTo>
                    <a:cubicBezTo>
                      <a:pt x="1300836" y="748838"/>
                      <a:pt x="1275040" y="746306"/>
                      <a:pt x="1252776" y="757567"/>
                    </a:cubicBezTo>
                    <a:cubicBezTo>
                      <a:pt x="1234645" y="766228"/>
                      <a:pt x="1223246" y="785751"/>
                      <a:pt x="1211848" y="801609"/>
                    </a:cubicBezTo>
                    <a:cubicBezTo>
                      <a:pt x="1170320" y="864240"/>
                      <a:pt x="1125125" y="924274"/>
                      <a:pt x="1083664" y="986972"/>
                    </a:cubicBezTo>
                    <a:cubicBezTo>
                      <a:pt x="1072265" y="1002830"/>
                      <a:pt x="1063733" y="1019754"/>
                      <a:pt x="1044935" y="1027883"/>
                    </a:cubicBezTo>
                    <a:cubicBezTo>
                      <a:pt x="1024604" y="1036145"/>
                      <a:pt x="999541" y="1034279"/>
                      <a:pt x="979143" y="1026883"/>
                    </a:cubicBezTo>
                    <a:cubicBezTo>
                      <a:pt x="920817" y="1006761"/>
                      <a:pt x="862825" y="986039"/>
                      <a:pt x="803899" y="967716"/>
                    </a:cubicBezTo>
                    <a:cubicBezTo>
                      <a:pt x="782302" y="960720"/>
                      <a:pt x="760438" y="946261"/>
                      <a:pt x="759638" y="921275"/>
                    </a:cubicBezTo>
                    <a:cubicBezTo>
                      <a:pt x="757771" y="883696"/>
                      <a:pt x="769570" y="844518"/>
                      <a:pt x="775636" y="807405"/>
                    </a:cubicBezTo>
                    <a:cubicBezTo>
                      <a:pt x="794833" y="693469"/>
                      <a:pt x="817764" y="580199"/>
                      <a:pt x="836961" y="466262"/>
                    </a:cubicBezTo>
                    <a:cubicBezTo>
                      <a:pt x="840494" y="445607"/>
                      <a:pt x="846227" y="425885"/>
                      <a:pt x="858559" y="408561"/>
                    </a:cubicBezTo>
                    <a:cubicBezTo>
                      <a:pt x="935949" y="296956"/>
                      <a:pt x="1010873" y="183819"/>
                      <a:pt x="1088663" y="72548"/>
                    </a:cubicBezTo>
                    <a:cubicBezTo>
                      <a:pt x="1103061" y="52493"/>
                      <a:pt x="1115527" y="28373"/>
                      <a:pt x="1133991" y="11848"/>
                    </a:cubicBezTo>
                    <a:cubicBezTo>
                      <a:pt x="1162920" y="-7607"/>
                      <a:pt x="1192250" y="322"/>
                      <a:pt x="1222446" y="11315"/>
                    </a:cubicBezTo>
                    <a:close/>
                  </a:path>
                </a:pathLst>
              </a:custGeom>
              <a:solidFill>
                <a:srgbClr val="010101"/>
              </a:solidFill>
              <a:ln w="6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30" name="Freeform: Shape 929">
                <a:extLst>
                  <a:ext uri="{FF2B5EF4-FFF2-40B4-BE49-F238E27FC236}">
                    <a16:creationId xmlns:a16="http://schemas.microsoft.com/office/drawing/2014/main" id="{51B2E23A-5895-949F-D219-86171ECD25EB}"/>
                  </a:ext>
                </a:extLst>
              </p:cNvPr>
              <p:cNvSpPr/>
              <p:nvPr/>
            </p:nvSpPr>
            <p:spPr>
              <a:xfrm>
                <a:off x="9378728" y="2348038"/>
                <a:ext cx="115881" cy="109383"/>
              </a:xfrm>
              <a:custGeom>
                <a:avLst/>
                <a:gdLst>
                  <a:gd name="connsiteX0" fmla="*/ 21526 w 225433"/>
                  <a:gd name="connsiteY0" fmla="*/ 2246 h 221954"/>
                  <a:gd name="connsiteX1" fmla="*/ 119113 w 225433"/>
                  <a:gd name="connsiteY1" fmla="*/ 10641 h 221954"/>
                  <a:gd name="connsiteX2" fmla="*/ 225433 w 225433"/>
                  <a:gd name="connsiteY2" fmla="*/ 49420 h 221954"/>
                  <a:gd name="connsiteX3" fmla="*/ 194437 w 225433"/>
                  <a:gd name="connsiteY3" fmla="*/ 80536 h 221954"/>
                  <a:gd name="connsiteX4" fmla="*/ 29258 w 225433"/>
                  <a:gd name="connsiteY4" fmla="*/ 217460 h 221954"/>
                  <a:gd name="connsiteX5" fmla="*/ 262 w 225433"/>
                  <a:gd name="connsiteY5" fmla="*/ 197271 h 221954"/>
                  <a:gd name="connsiteX6" fmla="*/ 9060 w 225433"/>
                  <a:gd name="connsiteY6" fmla="*/ 57748 h 221954"/>
                  <a:gd name="connsiteX7" fmla="*/ 21526 w 225433"/>
                  <a:gd name="connsiteY7" fmla="*/ 2246 h 22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433" h="221954">
                    <a:moveTo>
                      <a:pt x="21526" y="2246"/>
                    </a:moveTo>
                    <a:cubicBezTo>
                      <a:pt x="53588" y="-819"/>
                      <a:pt x="89184" y="-2818"/>
                      <a:pt x="119113" y="10641"/>
                    </a:cubicBezTo>
                    <a:cubicBezTo>
                      <a:pt x="154176" y="24634"/>
                      <a:pt x="190038" y="36360"/>
                      <a:pt x="225433" y="49420"/>
                    </a:cubicBezTo>
                    <a:cubicBezTo>
                      <a:pt x="216101" y="60947"/>
                      <a:pt x="205969" y="71141"/>
                      <a:pt x="194437" y="80536"/>
                    </a:cubicBezTo>
                    <a:cubicBezTo>
                      <a:pt x="138711" y="125178"/>
                      <a:pt x="85451" y="173484"/>
                      <a:pt x="29258" y="217460"/>
                    </a:cubicBezTo>
                    <a:cubicBezTo>
                      <a:pt x="14860" y="230852"/>
                      <a:pt x="528" y="211396"/>
                      <a:pt x="262" y="197271"/>
                    </a:cubicBezTo>
                    <a:cubicBezTo>
                      <a:pt x="-1605" y="151096"/>
                      <a:pt x="7061" y="103923"/>
                      <a:pt x="9060" y="57748"/>
                    </a:cubicBezTo>
                    <a:cubicBezTo>
                      <a:pt x="10594" y="40025"/>
                      <a:pt x="11060" y="17371"/>
                      <a:pt x="21526" y="2246"/>
                    </a:cubicBezTo>
                    <a:close/>
                  </a:path>
                </a:pathLst>
              </a:custGeom>
              <a:solidFill>
                <a:srgbClr val="F7F6D5"/>
              </a:solidFill>
              <a:ln w="6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31" name="Freeform: Shape 930">
                <a:extLst>
                  <a:ext uri="{FF2B5EF4-FFF2-40B4-BE49-F238E27FC236}">
                    <a16:creationId xmlns:a16="http://schemas.microsoft.com/office/drawing/2014/main" id="{5B90E853-06C5-E47E-AB2E-C4391D40AF46}"/>
                  </a:ext>
                </a:extLst>
              </p:cNvPr>
              <p:cNvSpPr/>
              <p:nvPr/>
            </p:nvSpPr>
            <p:spPr>
              <a:xfrm>
                <a:off x="9428478" y="2407035"/>
                <a:ext cx="191428" cy="299010"/>
              </a:xfrm>
              <a:custGeom>
                <a:avLst/>
                <a:gdLst>
                  <a:gd name="connsiteX0" fmla="*/ 308228 w 372401"/>
                  <a:gd name="connsiteY0" fmla="*/ 0 h 606736"/>
                  <a:gd name="connsiteX1" fmla="*/ 333225 w 372401"/>
                  <a:gd name="connsiteY1" fmla="*/ 56702 h 606736"/>
                  <a:gd name="connsiteX2" fmla="*/ 341757 w 372401"/>
                  <a:gd name="connsiteY2" fmla="*/ 173237 h 606736"/>
                  <a:gd name="connsiteX3" fmla="*/ 371953 w 372401"/>
                  <a:gd name="connsiteY3" fmla="*/ 557956 h 606736"/>
                  <a:gd name="connsiteX4" fmla="*/ 359222 w 372401"/>
                  <a:gd name="connsiteY4" fmla="*/ 604263 h 606736"/>
                  <a:gd name="connsiteX5" fmla="*/ 328159 w 372401"/>
                  <a:gd name="connsiteY5" fmla="*/ 590671 h 606736"/>
                  <a:gd name="connsiteX6" fmla="*/ 172845 w 372401"/>
                  <a:gd name="connsiteY6" fmla="*/ 433159 h 606736"/>
                  <a:gd name="connsiteX7" fmla="*/ 0 w 372401"/>
                  <a:gd name="connsiteY7" fmla="*/ 256390 h 606736"/>
                  <a:gd name="connsiteX8" fmla="*/ 21997 w 372401"/>
                  <a:gd name="connsiteY8" fmla="*/ 231138 h 606736"/>
                  <a:gd name="connsiteX9" fmla="*/ 216773 w 372401"/>
                  <a:gd name="connsiteY9" fmla="*/ 73026 h 606736"/>
                  <a:gd name="connsiteX10" fmla="*/ 308228 w 372401"/>
                  <a:gd name="connsiteY10" fmla="*/ 0 h 606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401" h="606736">
                    <a:moveTo>
                      <a:pt x="308228" y="0"/>
                    </a:moveTo>
                    <a:cubicBezTo>
                      <a:pt x="335824" y="7996"/>
                      <a:pt x="329625" y="34048"/>
                      <a:pt x="333225" y="56702"/>
                    </a:cubicBezTo>
                    <a:cubicBezTo>
                      <a:pt x="338291" y="95480"/>
                      <a:pt x="337358" y="134525"/>
                      <a:pt x="341757" y="173237"/>
                    </a:cubicBezTo>
                    <a:cubicBezTo>
                      <a:pt x="352756" y="301565"/>
                      <a:pt x="360888" y="429694"/>
                      <a:pt x="371953" y="557956"/>
                    </a:cubicBezTo>
                    <a:cubicBezTo>
                      <a:pt x="371753" y="574347"/>
                      <a:pt x="376486" y="594802"/>
                      <a:pt x="359222" y="604263"/>
                    </a:cubicBezTo>
                    <a:cubicBezTo>
                      <a:pt x="346090" y="612592"/>
                      <a:pt x="337624" y="597800"/>
                      <a:pt x="328159" y="590671"/>
                    </a:cubicBezTo>
                    <a:cubicBezTo>
                      <a:pt x="276765" y="537767"/>
                      <a:pt x="224439" y="485796"/>
                      <a:pt x="172845" y="433159"/>
                    </a:cubicBezTo>
                    <a:cubicBezTo>
                      <a:pt x="116585" y="372926"/>
                      <a:pt x="56993" y="315957"/>
                      <a:pt x="0" y="256390"/>
                    </a:cubicBezTo>
                    <a:cubicBezTo>
                      <a:pt x="6133" y="246463"/>
                      <a:pt x="12665" y="238267"/>
                      <a:pt x="21997" y="231138"/>
                    </a:cubicBezTo>
                    <a:cubicBezTo>
                      <a:pt x="87456" y="179100"/>
                      <a:pt x="151581" y="125463"/>
                      <a:pt x="216773" y="73026"/>
                    </a:cubicBezTo>
                    <a:cubicBezTo>
                      <a:pt x="247169" y="48839"/>
                      <a:pt x="275765" y="21255"/>
                      <a:pt x="308228" y="0"/>
                    </a:cubicBezTo>
                    <a:close/>
                  </a:path>
                </a:pathLst>
              </a:custGeom>
              <a:solidFill>
                <a:srgbClr val="F7F6D5"/>
              </a:solidFill>
              <a:ln w="6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id="{836309DC-25C5-0882-0987-FA6C571C4C22}"/>
                  </a:ext>
                </a:extLst>
              </p:cNvPr>
              <p:cNvSpPr/>
              <p:nvPr/>
            </p:nvSpPr>
            <p:spPr>
              <a:xfrm>
                <a:off x="9670764" y="2440783"/>
                <a:ext cx="261243" cy="919492"/>
              </a:xfrm>
              <a:custGeom>
                <a:avLst/>
                <a:gdLst>
                  <a:gd name="connsiteX0" fmla="*/ 65126 w 508219"/>
                  <a:gd name="connsiteY0" fmla="*/ 6811 h 1865789"/>
                  <a:gd name="connsiteX1" fmla="*/ 275899 w 508219"/>
                  <a:gd name="connsiteY1" fmla="*/ 81969 h 1865789"/>
                  <a:gd name="connsiteX2" fmla="*/ 450211 w 508219"/>
                  <a:gd name="connsiteY2" fmla="*/ 143469 h 1865789"/>
                  <a:gd name="connsiteX3" fmla="*/ 498338 w 508219"/>
                  <a:gd name="connsiteY3" fmla="*/ 174518 h 1865789"/>
                  <a:gd name="connsiteX4" fmla="*/ 508070 w 508219"/>
                  <a:gd name="connsiteY4" fmla="*/ 222358 h 1865789"/>
                  <a:gd name="connsiteX5" fmla="*/ 508070 w 508219"/>
                  <a:gd name="connsiteY5" fmla="*/ 1095605 h 1865789"/>
                  <a:gd name="connsiteX6" fmla="*/ 485140 w 508219"/>
                  <a:gd name="connsiteY6" fmla="*/ 1136582 h 1865789"/>
                  <a:gd name="connsiteX7" fmla="*/ 424614 w 508219"/>
                  <a:gd name="connsiteY7" fmla="*/ 1150508 h 1865789"/>
                  <a:gd name="connsiteX8" fmla="*/ 367954 w 508219"/>
                  <a:gd name="connsiteY8" fmla="*/ 1229464 h 1865789"/>
                  <a:gd name="connsiteX9" fmla="*/ 367554 w 508219"/>
                  <a:gd name="connsiteY9" fmla="*/ 1815604 h 1865789"/>
                  <a:gd name="connsiteX10" fmla="*/ 317294 w 508219"/>
                  <a:gd name="connsiteY10" fmla="*/ 1864910 h 1865789"/>
                  <a:gd name="connsiteX11" fmla="*/ 202975 w 508219"/>
                  <a:gd name="connsiteY11" fmla="*/ 1865309 h 1865789"/>
                  <a:gd name="connsiteX12" fmla="*/ 148315 w 508219"/>
                  <a:gd name="connsiteY12" fmla="*/ 1837858 h 1865789"/>
                  <a:gd name="connsiteX13" fmla="*/ 138450 w 508219"/>
                  <a:gd name="connsiteY13" fmla="*/ 1754971 h 1865789"/>
                  <a:gd name="connsiteX14" fmla="*/ 110187 w 508219"/>
                  <a:gd name="connsiteY14" fmla="*/ 1410096 h 1865789"/>
                  <a:gd name="connsiteX15" fmla="*/ 82324 w 508219"/>
                  <a:gd name="connsiteY15" fmla="*/ 1069686 h 1865789"/>
                  <a:gd name="connsiteX16" fmla="*/ 200 w 508219"/>
                  <a:gd name="connsiteY16" fmla="*/ 49321 h 1865789"/>
                  <a:gd name="connsiteX17" fmla="*/ 18331 w 508219"/>
                  <a:gd name="connsiteY17" fmla="*/ 4679 h 1865789"/>
                  <a:gd name="connsiteX18" fmla="*/ 65126 w 508219"/>
                  <a:gd name="connsiteY18" fmla="*/ 6811 h 186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8219" h="1865789">
                    <a:moveTo>
                      <a:pt x="65126" y="6811"/>
                    </a:moveTo>
                    <a:cubicBezTo>
                      <a:pt x="135250" y="32264"/>
                      <a:pt x="205374" y="57516"/>
                      <a:pt x="275899" y="81969"/>
                    </a:cubicBezTo>
                    <a:cubicBezTo>
                      <a:pt x="333825" y="103024"/>
                      <a:pt x="391818" y="123813"/>
                      <a:pt x="450211" y="143469"/>
                    </a:cubicBezTo>
                    <a:cubicBezTo>
                      <a:pt x="469342" y="150398"/>
                      <a:pt x="487206" y="155995"/>
                      <a:pt x="498338" y="174518"/>
                    </a:cubicBezTo>
                    <a:cubicBezTo>
                      <a:pt x="508736" y="189376"/>
                      <a:pt x="507870" y="205034"/>
                      <a:pt x="508070" y="222358"/>
                    </a:cubicBezTo>
                    <a:cubicBezTo>
                      <a:pt x="508270" y="512730"/>
                      <a:pt x="508270" y="805233"/>
                      <a:pt x="508070" y="1095605"/>
                    </a:cubicBezTo>
                    <a:cubicBezTo>
                      <a:pt x="508470" y="1113062"/>
                      <a:pt x="501937" y="1129253"/>
                      <a:pt x="485140" y="1136582"/>
                    </a:cubicBezTo>
                    <a:cubicBezTo>
                      <a:pt x="466208" y="1142046"/>
                      <a:pt x="442745" y="1142046"/>
                      <a:pt x="424614" y="1150508"/>
                    </a:cubicBezTo>
                    <a:cubicBezTo>
                      <a:pt x="393751" y="1163767"/>
                      <a:pt x="370354" y="1195949"/>
                      <a:pt x="367954" y="1229464"/>
                    </a:cubicBezTo>
                    <a:cubicBezTo>
                      <a:pt x="367688" y="1424755"/>
                      <a:pt x="368421" y="1620846"/>
                      <a:pt x="367554" y="1815604"/>
                    </a:cubicBezTo>
                    <a:cubicBezTo>
                      <a:pt x="367821" y="1843655"/>
                      <a:pt x="344157" y="1863444"/>
                      <a:pt x="317294" y="1864910"/>
                    </a:cubicBezTo>
                    <a:cubicBezTo>
                      <a:pt x="279299" y="1866376"/>
                      <a:pt x="241037" y="1865643"/>
                      <a:pt x="202975" y="1865309"/>
                    </a:cubicBezTo>
                    <a:cubicBezTo>
                      <a:pt x="181511" y="1865509"/>
                      <a:pt x="159647" y="1856848"/>
                      <a:pt x="148315" y="1837858"/>
                    </a:cubicBezTo>
                    <a:cubicBezTo>
                      <a:pt x="137516" y="1813405"/>
                      <a:pt x="140983" y="1781490"/>
                      <a:pt x="138450" y="1754971"/>
                    </a:cubicBezTo>
                    <a:cubicBezTo>
                      <a:pt x="126918" y="1639169"/>
                      <a:pt x="119386" y="1525565"/>
                      <a:pt x="110187" y="1410096"/>
                    </a:cubicBezTo>
                    <a:cubicBezTo>
                      <a:pt x="99121" y="1296893"/>
                      <a:pt x="93255" y="1183023"/>
                      <a:pt x="82324" y="1069686"/>
                    </a:cubicBezTo>
                    <a:cubicBezTo>
                      <a:pt x="55660" y="730875"/>
                      <a:pt x="27863" y="388199"/>
                      <a:pt x="200" y="49321"/>
                    </a:cubicBezTo>
                    <a:cubicBezTo>
                      <a:pt x="-733" y="31464"/>
                      <a:pt x="1000" y="13941"/>
                      <a:pt x="18331" y="4679"/>
                    </a:cubicBezTo>
                    <a:cubicBezTo>
                      <a:pt x="33196" y="-4582"/>
                      <a:pt x="49927" y="1947"/>
                      <a:pt x="65126" y="6811"/>
                    </a:cubicBezTo>
                    <a:close/>
                  </a:path>
                </a:pathLst>
              </a:custGeom>
              <a:solidFill>
                <a:srgbClr val="F7F6D5"/>
              </a:solidFill>
              <a:ln w="6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94BF6AAA-AA1E-99D7-F96C-6EE79CD71628}"/>
                  </a:ext>
                </a:extLst>
              </p:cNvPr>
              <p:cNvSpPr/>
              <p:nvPr/>
            </p:nvSpPr>
            <p:spPr>
              <a:xfrm>
                <a:off x="9342077" y="2591262"/>
                <a:ext cx="226407" cy="306170"/>
              </a:xfrm>
              <a:custGeom>
                <a:avLst/>
                <a:gdLst>
                  <a:gd name="connsiteX0" fmla="*/ 99759 w 440450"/>
                  <a:gd name="connsiteY0" fmla="*/ 27084 h 621265"/>
                  <a:gd name="connsiteX1" fmla="*/ 287202 w 440450"/>
                  <a:gd name="connsiteY1" fmla="*/ 212781 h 621265"/>
                  <a:gd name="connsiteX2" fmla="*/ 440450 w 440450"/>
                  <a:gd name="connsiteY2" fmla="*/ 363697 h 621265"/>
                  <a:gd name="connsiteX3" fmla="*/ 40300 w 440450"/>
                  <a:gd name="connsiteY3" fmla="*/ 614091 h 621265"/>
                  <a:gd name="connsiteX4" fmla="*/ 6904 w 440450"/>
                  <a:gd name="connsiteY4" fmla="*/ 621220 h 621265"/>
                  <a:gd name="connsiteX5" fmla="*/ 239 w 440450"/>
                  <a:gd name="connsiteY5" fmla="*/ 584041 h 621265"/>
                  <a:gd name="connsiteX6" fmla="*/ 41367 w 440450"/>
                  <a:gd name="connsiteY6" fmla="*/ 79455 h 621265"/>
                  <a:gd name="connsiteX7" fmla="*/ 54032 w 440450"/>
                  <a:gd name="connsiteY7" fmla="*/ 233 h 621265"/>
                  <a:gd name="connsiteX8" fmla="*/ 99759 w 440450"/>
                  <a:gd name="connsiteY8" fmla="*/ 27084 h 621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0450" h="621265">
                    <a:moveTo>
                      <a:pt x="99759" y="27084"/>
                    </a:moveTo>
                    <a:cubicBezTo>
                      <a:pt x="161685" y="89649"/>
                      <a:pt x="224610" y="151082"/>
                      <a:pt x="287202" y="212781"/>
                    </a:cubicBezTo>
                    <a:cubicBezTo>
                      <a:pt x="336930" y="264619"/>
                      <a:pt x="391456" y="311193"/>
                      <a:pt x="440450" y="363697"/>
                    </a:cubicBezTo>
                    <a:cubicBezTo>
                      <a:pt x="307333" y="447250"/>
                      <a:pt x="172950" y="529671"/>
                      <a:pt x="40300" y="614091"/>
                    </a:cubicBezTo>
                    <a:cubicBezTo>
                      <a:pt x="29502" y="622286"/>
                      <a:pt x="19636" y="621220"/>
                      <a:pt x="6904" y="621220"/>
                    </a:cubicBezTo>
                    <a:cubicBezTo>
                      <a:pt x="3438" y="608760"/>
                      <a:pt x="-1095" y="597300"/>
                      <a:pt x="239" y="584041"/>
                    </a:cubicBezTo>
                    <a:cubicBezTo>
                      <a:pt x="13704" y="415934"/>
                      <a:pt x="28702" y="247628"/>
                      <a:pt x="41367" y="79455"/>
                    </a:cubicBezTo>
                    <a:cubicBezTo>
                      <a:pt x="44033" y="53336"/>
                      <a:pt x="43233" y="24086"/>
                      <a:pt x="54032" y="233"/>
                    </a:cubicBezTo>
                    <a:cubicBezTo>
                      <a:pt x="76962" y="-2100"/>
                      <a:pt x="84761" y="13558"/>
                      <a:pt x="99759" y="27084"/>
                    </a:cubicBezTo>
                    <a:close/>
                  </a:path>
                </a:pathLst>
              </a:custGeom>
              <a:solidFill>
                <a:srgbClr val="F7F6D5"/>
              </a:solidFill>
              <a:ln w="6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id="{ED11CB9E-53C4-4192-AEDA-06D39110E299}"/>
                  </a:ext>
                </a:extLst>
              </p:cNvPr>
              <p:cNvSpPr/>
              <p:nvPr/>
            </p:nvSpPr>
            <p:spPr>
              <a:xfrm>
                <a:off x="9426251" y="2833905"/>
                <a:ext cx="231677" cy="264988"/>
              </a:xfrm>
              <a:custGeom>
                <a:avLst/>
                <a:gdLst>
                  <a:gd name="connsiteX0" fmla="*/ 392617 w 450702"/>
                  <a:gd name="connsiteY0" fmla="*/ 0 h 537700"/>
                  <a:gd name="connsiteX1" fmla="*/ 409282 w 450702"/>
                  <a:gd name="connsiteY1" fmla="*/ 25719 h 537700"/>
                  <a:gd name="connsiteX2" fmla="*/ 447477 w 450702"/>
                  <a:gd name="connsiteY2" fmla="*/ 454214 h 537700"/>
                  <a:gd name="connsiteX3" fmla="*/ 443944 w 450702"/>
                  <a:gd name="connsiteY3" fmla="*/ 537701 h 537700"/>
                  <a:gd name="connsiteX4" fmla="*/ 414015 w 450702"/>
                  <a:gd name="connsiteY4" fmla="*/ 529638 h 537700"/>
                  <a:gd name="connsiteX5" fmla="*/ 0 w 450702"/>
                  <a:gd name="connsiteY5" fmla="*/ 247062 h 537700"/>
                  <a:gd name="connsiteX6" fmla="*/ 94455 w 450702"/>
                  <a:gd name="connsiteY6" fmla="*/ 185164 h 537700"/>
                  <a:gd name="connsiteX7" fmla="*/ 278032 w 450702"/>
                  <a:gd name="connsiteY7" fmla="*/ 69895 h 537700"/>
                  <a:gd name="connsiteX8" fmla="*/ 392617 w 450702"/>
                  <a:gd name="connsiteY8" fmla="*/ 0 h 53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0702" h="537700">
                    <a:moveTo>
                      <a:pt x="392617" y="0"/>
                    </a:moveTo>
                    <a:cubicBezTo>
                      <a:pt x="404083" y="7929"/>
                      <a:pt x="408282" y="11061"/>
                      <a:pt x="409282" y="25719"/>
                    </a:cubicBezTo>
                    <a:cubicBezTo>
                      <a:pt x="423013" y="168440"/>
                      <a:pt x="433879" y="311493"/>
                      <a:pt x="447477" y="454214"/>
                    </a:cubicBezTo>
                    <a:cubicBezTo>
                      <a:pt x="448610" y="483930"/>
                      <a:pt x="455876" y="509716"/>
                      <a:pt x="443944" y="537701"/>
                    </a:cubicBezTo>
                    <a:cubicBezTo>
                      <a:pt x="433079" y="536102"/>
                      <a:pt x="423147" y="536634"/>
                      <a:pt x="414015" y="529638"/>
                    </a:cubicBezTo>
                    <a:cubicBezTo>
                      <a:pt x="276165" y="435491"/>
                      <a:pt x="138049" y="340810"/>
                      <a:pt x="0" y="247062"/>
                    </a:cubicBezTo>
                    <a:cubicBezTo>
                      <a:pt x="26530" y="221210"/>
                      <a:pt x="63459" y="205419"/>
                      <a:pt x="94455" y="185164"/>
                    </a:cubicBezTo>
                    <a:cubicBezTo>
                      <a:pt x="155380" y="146252"/>
                      <a:pt x="216373" y="107607"/>
                      <a:pt x="278032" y="69895"/>
                    </a:cubicBezTo>
                    <a:cubicBezTo>
                      <a:pt x="316027" y="46508"/>
                      <a:pt x="352756" y="20122"/>
                      <a:pt x="392617" y="0"/>
                    </a:cubicBezTo>
                    <a:close/>
                  </a:path>
                </a:pathLst>
              </a:custGeom>
              <a:solidFill>
                <a:srgbClr val="F7F6D5"/>
              </a:solidFill>
              <a:ln w="6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35" name="Freeform: Shape 934">
                <a:extLst>
                  <a:ext uri="{FF2B5EF4-FFF2-40B4-BE49-F238E27FC236}">
                    <a16:creationId xmlns:a16="http://schemas.microsoft.com/office/drawing/2014/main" id="{5B60F072-4C73-C559-6291-D16AA5E75675}"/>
                  </a:ext>
                </a:extLst>
              </p:cNvPr>
              <p:cNvSpPr/>
              <p:nvPr/>
            </p:nvSpPr>
            <p:spPr>
              <a:xfrm>
                <a:off x="9303881" y="2996871"/>
                <a:ext cx="289194" cy="344061"/>
              </a:xfrm>
              <a:custGeom>
                <a:avLst/>
                <a:gdLst>
                  <a:gd name="connsiteX0" fmla="*/ 57814 w 562595"/>
                  <a:gd name="connsiteY0" fmla="*/ 0 h 698151"/>
                  <a:gd name="connsiteX1" fmla="*/ 118606 w 562595"/>
                  <a:gd name="connsiteY1" fmla="*/ 32449 h 698151"/>
                  <a:gd name="connsiteX2" fmla="*/ 511090 w 562595"/>
                  <a:gd name="connsiteY2" fmla="*/ 299233 h 698151"/>
                  <a:gd name="connsiteX3" fmla="*/ 560351 w 562595"/>
                  <a:gd name="connsiteY3" fmla="*/ 337279 h 698151"/>
                  <a:gd name="connsiteX4" fmla="*/ 547952 w 562595"/>
                  <a:gd name="connsiteY4" fmla="*/ 377656 h 698151"/>
                  <a:gd name="connsiteX5" fmla="*/ 437366 w 562595"/>
                  <a:gd name="connsiteY5" fmla="*/ 446485 h 698151"/>
                  <a:gd name="connsiteX6" fmla="*/ 278719 w 562595"/>
                  <a:gd name="connsiteY6" fmla="*/ 542564 h 698151"/>
                  <a:gd name="connsiteX7" fmla="*/ 72212 w 562595"/>
                  <a:gd name="connsiteY7" fmla="*/ 669161 h 698151"/>
                  <a:gd name="connsiteX8" fmla="*/ 7353 w 562595"/>
                  <a:gd name="connsiteY8" fmla="*/ 698144 h 698151"/>
                  <a:gd name="connsiteX9" fmla="*/ 2954 w 562595"/>
                  <a:gd name="connsiteY9" fmla="*/ 620121 h 698151"/>
                  <a:gd name="connsiteX10" fmla="*/ 10753 w 562595"/>
                  <a:gd name="connsiteY10" fmla="*/ 510382 h 698151"/>
                  <a:gd name="connsiteX11" fmla="*/ 36283 w 562595"/>
                  <a:gd name="connsiteY11" fmla="*/ 155980 h 698151"/>
                  <a:gd name="connsiteX12" fmla="*/ 47082 w 562595"/>
                  <a:gd name="connsiteY12" fmla="*/ 22321 h 698151"/>
                  <a:gd name="connsiteX13" fmla="*/ 57814 w 562595"/>
                  <a:gd name="connsiteY13" fmla="*/ 0 h 69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2595" h="698151">
                    <a:moveTo>
                      <a:pt x="57814" y="0"/>
                    </a:moveTo>
                    <a:cubicBezTo>
                      <a:pt x="82677" y="3998"/>
                      <a:pt x="98075" y="19323"/>
                      <a:pt x="118606" y="32449"/>
                    </a:cubicBezTo>
                    <a:cubicBezTo>
                      <a:pt x="249323" y="121333"/>
                      <a:pt x="380307" y="210549"/>
                      <a:pt x="511090" y="299233"/>
                    </a:cubicBezTo>
                    <a:cubicBezTo>
                      <a:pt x="527355" y="310760"/>
                      <a:pt x="548152" y="321288"/>
                      <a:pt x="560351" y="337279"/>
                    </a:cubicBezTo>
                    <a:cubicBezTo>
                      <a:pt x="564817" y="353803"/>
                      <a:pt x="563550" y="367995"/>
                      <a:pt x="547952" y="377656"/>
                    </a:cubicBezTo>
                    <a:cubicBezTo>
                      <a:pt x="511823" y="401643"/>
                      <a:pt x="473828" y="422831"/>
                      <a:pt x="437366" y="446485"/>
                    </a:cubicBezTo>
                    <a:cubicBezTo>
                      <a:pt x="383440" y="476868"/>
                      <a:pt x="332579" y="512115"/>
                      <a:pt x="278719" y="542564"/>
                    </a:cubicBezTo>
                    <a:cubicBezTo>
                      <a:pt x="210528" y="585874"/>
                      <a:pt x="141270" y="627184"/>
                      <a:pt x="72212" y="669161"/>
                    </a:cubicBezTo>
                    <a:cubicBezTo>
                      <a:pt x="49948" y="681754"/>
                      <a:pt x="34617" y="698544"/>
                      <a:pt x="7353" y="698144"/>
                    </a:cubicBezTo>
                    <a:cubicBezTo>
                      <a:pt x="-4312" y="672092"/>
                      <a:pt x="888" y="647573"/>
                      <a:pt x="2954" y="620121"/>
                    </a:cubicBezTo>
                    <a:cubicBezTo>
                      <a:pt x="8287" y="583675"/>
                      <a:pt x="6420" y="546962"/>
                      <a:pt x="10753" y="510382"/>
                    </a:cubicBezTo>
                    <a:cubicBezTo>
                      <a:pt x="19419" y="392048"/>
                      <a:pt x="28151" y="274380"/>
                      <a:pt x="36283" y="155980"/>
                    </a:cubicBezTo>
                    <a:cubicBezTo>
                      <a:pt x="41816" y="111205"/>
                      <a:pt x="39883" y="66696"/>
                      <a:pt x="47082" y="22321"/>
                    </a:cubicBezTo>
                    <a:cubicBezTo>
                      <a:pt x="48282" y="14259"/>
                      <a:pt x="53681" y="6930"/>
                      <a:pt x="57814" y="0"/>
                    </a:cubicBezTo>
                    <a:close/>
                  </a:path>
                </a:pathLst>
              </a:custGeom>
              <a:solidFill>
                <a:srgbClr val="F7F6D5"/>
              </a:solidFill>
              <a:ln w="6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36" name="Freeform: Shape 935">
                <a:extLst>
                  <a:ext uri="{FF2B5EF4-FFF2-40B4-BE49-F238E27FC236}">
                    <a16:creationId xmlns:a16="http://schemas.microsoft.com/office/drawing/2014/main" id="{71B2BE36-F859-6227-ED6F-C7D212B88C7A}"/>
                  </a:ext>
                </a:extLst>
              </p:cNvPr>
              <p:cNvSpPr/>
              <p:nvPr/>
            </p:nvSpPr>
            <p:spPr>
              <a:xfrm>
                <a:off x="9474873" y="3237265"/>
                <a:ext cx="202622" cy="123049"/>
              </a:xfrm>
              <a:custGeom>
                <a:avLst/>
                <a:gdLst>
                  <a:gd name="connsiteX0" fmla="*/ 365221 w 394178"/>
                  <a:gd name="connsiteY0" fmla="*/ 0 h 249686"/>
                  <a:gd name="connsiteX1" fmla="*/ 379886 w 394178"/>
                  <a:gd name="connsiteY1" fmla="*/ 26652 h 249686"/>
                  <a:gd name="connsiteX2" fmla="*/ 392817 w 394178"/>
                  <a:gd name="connsiteY2" fmla="*/ 161377 h 249686"/>
                  <a:gd name="connsiteX3" fmla="*/ 387951 w 394178"/>
                  <a:gd name="connsiteY3" fmla="*/ 214747 h 249686"/>
                  <a:gd name="connsiteX4" fmla="*/ 331625 w 394178"/>
                  <a:gd name="connsiteY4" fmla="*/ 249194 h 249686"/>
                  <a:gd name="connsiteX5" fmla="*/ 71191 w 394178"/>
                  <a:gd name="connsiteY5" fmla="*/ 249394 h 249686"/>
                  <a:gd name="connsiteX6" fmla="*/ 0 w 394178"/>
                  <a:gd name="connsiteY6" fmla="*/ 241799 h 249686"/>
                  <a:gd name="connsiteX7" fmla="*/ 10732 w 394178"/>
                  <a:gd name="connsiteY7" fmla="*/ 212482 h 249686"/>
                  <a:gd name="connsiteX8" fmla="*/ 284897 w 394178"/>
                  <a:gd name="connsiteY8" fmla="*/ 46174 h 249686"/>
                  <a:gd name="connsiteX9" fmla="*/ 365221 w 394178"/>
                  <a:gd name="connsiteY9" fmla="*/ 0 h 249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4178" h="249686">
                    <a:moveTo>
                      <a:pt x="365221" y="0"/>
                    </a:moveTo>
                    <a:cubicBezTo>
                      <a:pt x="373286" y="7396"/>
                      <a:pt x="378752" y="15591"/>
                      <a:pt x="379886" y="26652"/>
                    </a:cubicBezTo>
                    <a:cubicBezTo>
                      <a:pt x="385018" y="71493"/>
                      <a:pt x="387751" y="116602"/>
                      <a:pt x="392817" y="161377"/>
                    </a:cubicBezTo>
                    <a:cubicBezTo>
                      <a:pt x="394017" y="179900"/>
                      <a:pt x="396750" y="197623"/>
                      <a:pt x="387951" y="214747"/>
                    </a:cubicBezTo>
                    <a:cubicBezTo>
                      <a:pt x="377552" y="236535"/>
                      <a:pt x="356022" y="250261"/>
                      <a:pt x="331625" y="249194"/>
                    </a:cubicBezTo>
                    <a:cubicBezTo>
                      <a:pt x="244836" y="250327"/>
                      <a:pt x="157980" y="248995"/>
                      <a:pt x="71191" y="249394"/>
                    </a:cubicBezTo>
                    <a:cubicBezTo>
                      <a:pt x="46327" y="248928"/>
                      <a:pt x="23330" y="252792"/>
                      <a:pt x="0" y="241799"/>
                    </a:cubicBezTo>
                    <a:cubicBezTo>
                      <a:pt x="1933" y="230072"/>
                      <a:pt x="-2266" y="218478"/>
                      <a:pt x="10732" y="212482"/>
                    </a:cubicBezTo>
                    <a:cubicBezTo>
                      <a:pt x="101587" y="156046"/>
                      <a:pt x="194042" y="102543"/>
                      <a:pt x="284897" y="46174"/>
                    </a:cubicBezTo>
                    <a:cubicBezTo>
                      <a:pt x="312361" y="29850"/>
                      <a:pt x="336758" y="12393"/>
                      <a:pt x="365221" y="0"/>
                    </a:cubicBezTo>
                    <a:close/>
                  </a:path>
                </a:pathLst>
              </a:custGeom>
              <a:solidFill>
                <a:srgbClr val="F7F6D5"/>
              </a:solidFill>
              <a:ln w="6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4928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42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Douglas Woodliffe</dc:creator>
  <cp:lastModifiedBy>Douglas Woodliffe</cp:lastModifiedBy>
  <cp:revision>8</cp:revision>
  <cp:lastPrinted>2024-12-12T00:44:25Z</cp:lastPrinted>
  <dcterms:created xsi:type="dcterms:W3CDTF">2024-12-06T23:24:59Z</dcterms:created>
  <dcterms:modified xsi:type="dcterms:W3CDTF">2025-01-03T20:25:47Z</dcterms:modified>
</cp:coreProperties>
</file>